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4" r:id="rId11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E63D0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2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DBB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2784" y="1288167"/>
            <a:ext cx="8628030" cy="18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7682" y="2014232"/>
            <a:ext cx="4215130" cy="36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5413"/>
            <a:ext cx="9753600" cy="320040"/>
          </a:xfrm>
          <a:custGeom>
            <a:avLst/>
            <a:gdLst/>
            <a:ahLst/>
            <a:cxnLst/>
            <a:rect l="l" t="t" r="r" b="b"/>
            <a:pathLst>
              <a:path w="9753600" h="320040">
                <a:moveTo>
                  <a:pt x="9753600" y="319785"/>
                </a:moveTo>
                <a:lnTo>
                  <a:pt x="0" y="319785"/>
                </a:lnTo>
                <a:lnTo>
                  <a:pt x="0" y="0"/>
                </a:lnTo>
                <a:lnTo>
                  <a:pt x="9753600" y="0"/>
                </a:lnTo>
                <a:lnTo>
                  <a:pt x="9753600" y="319785"/>
                </a:lnTo>
                <a:close/>
              </a:path>
            </a:pathLst>
          </a:custGeom>
          <a:solidFill>
            <a:srgbClr val="FF6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0475" y="5543550"/>
            <a:ext cx="2143125" cy="1771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09049" y="4586706"/>
            <a:ext cx="704850" cy="771525"/>
          </a:xfrm>
          <a:custGeom>
            <a:avLst/>
            <a:gdLst/>
            <a:ahLst/>
            <a:cxnLst/>
            <a:rect l="l" t="t" r="r" b="b"/>
            <a:pathLst>
              <a:path w="704850" h="771525">
                <a:moveTo>
                  <a:pt x="704846" y="193703"/>
                </a:moveTo>
                <a:lnTo>
                  <a:pt x="679116" y="225481"/>
                </a:lnTo>
                <a:lnTo>
                  <a:pt x="598306" y="225481"/>
                </a:lnTo>
                <a:lnTo>
                  <a:pt x="599034" y="228165"/>
                </a:lnTo>
                <a:lnTo>
                  <a:pt x="599587" y="230929"/>
                </a:lnTo>
                <a:lnTo>
                  <a:pt x="599851" y="233795"/>
                </a:lnTo>
                <a:lnTo>
                  <a:pt x="600526" y="244238"/>
                </a:lnTo>
                <a:lnTo>
                  <a:pt x="600988" y="267943"/>
                </a:lnTo>
                <a:lnTo>
                  <a:pt x="599743" y="302688"/>
                </a:lnTo>
                <a:lnTo>
                  <a:pt x="595296" y="346250"/>
                </a:lnTo>
                <a:lnTo>
                  <a:pt x="586150" y="396405"/>
                </a:lnTo>
                <a:lnTo>
                  <a:pt x="570812" y="450932"/>
                </a:lnTo>
                <a:lnTo>
                  <a:pt x="547786" y="507607"/>
                </a:lnTo>
                <a:lnTo>
                  <a:pt x="515577" y="564207"/>
                </a:lnTo>
                <a:lnTo>
                  <a:pt x="472689" y="618510"/>
                </a:lnTo>
                <a:lnTo>
                  <a:pt x="439699" y="650391"/>
                </a:lnTo>
                <a:lnTo>
                  <a:pt x="403465" y="678561"/>
                </a:lnTo>
                <a:lnTo>
                  <a:pt x="364017" y="703011"/>
                </a:lnTo>
                <a:lnTo>
                  <a:pt x="321385" y="723729"/>
                </a:lnTo>
                <a:lnTo>
                  <a:pt x="275600" y="740704"/>
                </a:lnTo>
                <a:lnTo>
                  <a:pt x="226693" y="753927"/>
                </a:lnTo>
                <a:lnTo>
                  <a:pt x="174694" y="763385"/>
                </a:lnTo>
                <a:lnTo>
                  <a:pt x="119634" y="769068"/>
                </a:lnTo>
                <a:lnTo>
                  <a:pt x="61541" y="770966"/>
                </a:lnTo>
                <a:lnTo>
                  <a:pt x="57114" y="770966"/>
                </a:lnTo>
                <a:lnTo>
                  <a:pt x="13828" y="756129"/>
                </a:lnTo>
                <a:lnTo>
                  <a:pt x="0" y="721508"/>
                </a:lnTo>
                <a:lnTo>
                  <a:pt x="4043" y="702765"/>
                </a:lnTo>
                <a:lnTo>
                  <a:pt x="14570" y="687515"/>
                </a:lnTo>
                <a:lnTo>
                  <a:pt x="30028" y="677262"/>
                </a:lnTo>
                <a:lnTo>
                  <a:pt x="48862" y="673510"/>
                </a:lnTo>
                <a:lnTo>
                  <a:pt x="53555" y="673571"/>
                </a:lnTo>
                <a:lnTo>
                  <a:pt x="61487" y="673601"/>
                </a:lnTo>
                <a:lnTo>
                  <a:pt x="123598" y="671122"/>
                </a:lnTo>
                <a:lnTo>
                  <a:pt x="181230" y="663696"/>
                </a:lnTo>
                <a:lnTo>
                  <a:pt x="234330" y="651339"/>
                </a:lnTo>
                <a:lnTo>
                  <a:pt x="282847" y="634071"/>
                </a:lnTo>
                <a:lnTo>
                  <a:pt x="326728" y="611909"/>
                </a:lnTo>
                <a:lnTo>
                  <a:pt x="365921" y="584871"/>
                </a:lnTo>
                <a:lnTo>
                  <a:pt x="400374" y="552977"/>
                </a:lnTo>
                <a:lnTo>
                  <a:pt x="442778" y="496561"/>
                </a:lnTo>
                <a:lnTo>
                  <a:pt x="471672" y="437147"/>
                </a:lnTo>
                <a:lnTo>
                  <a:pt x="489599" y="378946"/>
                </a:lnTo>
                <a:lnTo>
                  <a:pt x="499100" y="326172"/>
                </a:lnTo>
                <a:lnTo>
                  <a:pt x="502719" y="283035"/>
                </a:lnTo>
                <a:lnTo>
                  <a:pt x="502999" y="253748"/>
                </a:lnTo>
                <a:lnTo>
                  <a:pt x="502482" y="242523"/>
                </a:lnTo>
                <a:lnTo>
                  <a:pt x="501972" y="236618"/>
                </a:lnTo>
                <a:lnTo>
                  <a:pt x="502595" y="230887"/>
                </a:lnTo>
                <a:lnTo>
                  <a:pt x="504083" y="225479"/>
                </a:lnTo>
                <a:lnTo>
                  <a:pt x="425084" y="225479"/>
                </a:lnTo>
                <a:lnTo>
                  <a:pt x="418040" y="224501"/>
                </a:lnTo>
                <a:lnTo>
                  <a:pt x="399433" y="197853"/>
                </a:lnTo>
                <a:lnTo>
                  <a:pt x="400919" y="191056"/>
                </a:lnTo>
                <a:lnTo>
                  <a:pt x="404261" y="184804"/>
                </a:lnTo>
                <a:lnTo>
                  <a:pt x="536097" y="3930"/>
                </a:lnTo>
                <a:lnTo>
                  <a:pt x="543835" y="0"/>
                </a:lnTo>
                <a:lnTo>
                  <a:pt x="560314" y="0"/>
                </a:lnTo>
                <a:lnTo>
                  <a:pt x="568056" y="3930"/>
                </a:lnTo>
                <a:lnTo>
                  <a:pt x="699039" y="183639"/>
                </a:lnTo>
                <a:lnTo>
                  <a:pt x="702666" y="188055"/>
                </a:lnTo>
                <a:lnTo>
                  <a:pt x="704846" y="193703"/>
                </a:lnTo>
                <a:close/>
              </a:path>
            </a:pathLst>
          </a:custGeom>
          <a:solidFill>
            <a:srgbClr val="DBB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1442085"/>
          </a:xfrm>
          <a:custGeom>
            <a:avLst/>
            <a:gdLst/>
            <a:ahLst/>
            <a:cxnLst/>
            <a:rect l="l" t="t" r="r" b="b"/>
            <a:pathLst>
              <a:path w="9753600" h="1442085">
                <a:moveTo>
                  <a:pt x="9753600" y="1441831"/>
                </a:moveTo>
                <a:lnTo>
                  <a:pt x="0" y="1441831"/>
                </a:lnTo>
                <a:lnTo>
                  <a:pt x="0" y="0"/>
                </a:lnTo>
                <a:lnTo>
                  <a:pt x="9753600" y="0"/>
                </a:lnTo>
                <a:lnTo>
                  <a:pt x="9753600" y="1441831"/>
                </a:lnTo>
                <a:close/>
              </a:path>
            </a:pathLst>
          </a:custGeom>
          <a:solidFill>
            <a:srgbClr val="DBB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8810" y="421665"/>
            <a:ext cx="6635978" cy="57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3743" y="1966144"/>
            <a:ext cx="6446113" cy="300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/>
          <p:nvPr/>
        </p:nvSpPr>
        <p:spPr>
          <a:xfrm>
            <a:off x="8153400" y="0"/>
            <a:ext cx="1600200" cy="1371600"/>
          </a:xfrm>
          <a:custGeom>
            <a:avLst/>
            <a:gdLst/>
            <a:ahLst/>
            <a:cxnLst/>
            <a:rect l="l" t="t" r="r" b="b"/>
            <a:pathLst>
              <a:path w="1206500" h="930275">
                <a:moveTo>
                  <a:pt x="259803" y="0"/>
                </a:moveTo>
                <a:lnTo>
                  <a:pt x="233768" y="0"/>
                </a:lnTo>
                <a:lnTo>
                  <a:pt x="0" y="233756"/>
                </a:lnTo>
                <a:lnTo>
                  <a:pt x="3581" y="238848"/>
                </a:lnTo>
                <a:lnTo>
                  <a:pt x="7150" y="244005"/>
                </a:lnTo>
                <a:lnTo>
                  <a:pt x="10756" y="249021"/>
                </a:lnTo>
                <a:lnTo>
                  <a:pt x="259803" y="0"/>
                </a:lnTo>
                <a:close/>
              </a:path>
              <a:path w="1206500" h="930275">
                <a:moveTo>
                  <a:pt x="407682" y="0"/>
                </a:moveTo>
                <a:lnTo>
                  <a:pt x="381673" y="0"/>
                </a:lnTo>
                <a:lnTo>
                  <a:pt x="63080" y="318566"/>
                </a:lnTo>
                <a:lnTo>
                  <a:pt x="66903" y="323430"/>
                </a:lnTo>
                <a:lnTo>
                  <a:pt x="70802" y="328155"/>
                </a:lnTo>
                <a:lnTo>
                  <a:pt x="74688" y="332981"/>
                </a:lnTo>
                <a:lnTo>
                  <a:pt x="407682" y="0"/>
                </a:lnTo>
                <a:close/>
              </a:path>
              <a:path w="1206500" h="930275">
                <a:moveTo>
                  <a:pt x="555574" y="0"/>
                </a:moveTo>
                <a:lnTo>
                  <a:pt x="529539" y="0"/>
                </a:lnTo>
                <a:lnTo>
                  <a:pt x="130581" y="398932"/>
                </a:lnTo>
                <a:lnTo>
                  <a:pt x="134658" y="403529"/>
                </a:lnTo>
                <a:lnTo>
                  <a:pt x="138671" y="408165"/>
                </a:lnTo>
                <a:lnTo>
                  <a:pt x="142811" y="412737"/>
                </a:lnTo>
                <a:lnTo>
                  <a:pt x="555574" y="0"/>
                </a:lnTo>
                <a:close/>
              </a:path>
              <a:path w="1206500" h="930275">
                <a:moveTo>
                  <a:pt x="703453" y="0"/>
                </a:moveTo>
                <a:lnTo>
                  <a:pt x="677443" y="0"/>
                </a:lnTo>
                <a:lnTo>
                  <a:pt x="202234" y="475170"/>
                </a:lnTo>
                <a:lnTo>
                  <a:pt x="206540" y="479513"/>
                </a:lnTo>
                <a:lnTo>
                  <a:pt x="215353" y="488073"/>
                </a:lnTo>
                <a:lnTo>
                  <a:pt x="703453" y="0"/>
                </a:lnTo>
                <a:close/>
              </a:path>
              <a:path w="1206500" h="930275">
                <a:moveTo>
                  <a:pt x="851331" y="0"/>
                </a:moveTo>
                <a:lnTo>
                  <a:pt x="825322" y="0"/>
                </a:lnTo>
                <a:lnTo>
                  <a:pt x="278244" y="547052"/>
                </a:lnTo>
                <a:lnTo>
                  <a:pt x="287401" y="555244"/>
                </a:lnTo>
                <a:lnTo>
                  <a:pt x="292023" y="559269"/>
                </a:lnTo>
                <a:lnTo>
                  <a:pt x="851331" y="0"/>
                </a:lnTo>
                <a:close/>
              </a:path>
              <a:path w="1206500" h="930275">
                <a:moveTo>
                  <a:pt x="999197" y="0"/>
                </a:moveTo>
                <a:lnTo>
                  <a:pt x="973188" y="0"/>
                </a:lnTo>
                <a:lnTo>
                  <a:pt x="358419" y="614743"/>
                </a:lnTo>
                <a:lnTo>
                  <a:pt x="368096" y="622427"/>
                </a:lnTo>
                <a:lnTo>
                  <a:pt x="372960" y="626198"/>
                </a:lnTo>
                <a:lnTo>
                  <a:pt x="999197" y="0"/>
                </a:lnTo>
                <a:close/>
              </a:path>
              <a:path w="1206500" h="930275">
                <a:moveTo>
                  <a:pt x="1147102" y="0"/>
                </a:moveTo>
                <a:lnTo>
                  <a:pt x="1121079" y="0"/>
                </a:lnTo>
                <a:lnTo>
                  <a:pt x="442937" y="678103"/>
                </a:lnTo>
                <a:lnTo>
                  <a:pt x="448043" y="681685"/>
                </a:lnTo>
                <a:lnTo>
                  <a:pt x="458330" y="688733"/>
                </a:lnTo>
                <a:lnTo>
                  <a:pt x="1147102" y="0"/>
                </a:lnTo>
                <a:close/>
              </a:path>
              <a:path w="1206500" h="930275">
                <a:moveTo>
                  <a:pt x="1206411" y="654062"/>
                </a:moveTo>
                <a:lnTo>
                  <a:pt x="936879" y="923582"/>
                </a:lnTo>
                <a:lnTo>
                  <a:pt x="950087" y="927760"/>
                </a:lnTo>
                <a:lnTo>
                  <a:pt x="956703" y="929767"/>
                </a:lnTo>
                <a:lnTo>
                  <a:pt x="1206411" y="680059"/>
                </a:lnTo>
                <a:lnTo>
                  <a:pt x="1206411" y="654062"/>
                </a:lnTo>
                <a:close/>
              </a:path>
              <a:path w="1206500" h="930275">
                <a:moveTo>
                  <a:pt x="1206411" y="506145"/>
                </a:moveTo>
                <a:lnTo>
                  <a:pt x="827608" y="884936"/>
                </a:lnTo>
                <a:lnTo>
                  <a:pt x="833882" y="887387"/>
                </a:lnTo>
                <a:lnTo>
                  <a:pt x="840181" y="889723"/>
                </a:lnTo>
                <a:lnTo>
                  <a:pt x="846455" y="892136"/>
                </a:lnTo>
                <a:lnTo>
                  <a:pt x="1206411" y="532193"/>
                </a:lnTo>
                <a:lnTo>
                  <a:pt x="1206411" y="506145"/>
                </a:lnTo>
                <a:close/>
              </a:path>
              <a:path w="1206500" h="930275">
                <a:moveTo>
                  <a:pt x="1206411" y="358292"/>
                </a:moveTo>
                <a:lnTo>
                  <a:pt x="724014" y="840663"/>
                </a:lnTo>
                <a:lnTo>
                  <a:pt x="729919" y="843394"/>
                </a:lnTo>
                <a:lnTo>
                  <a:pt x="735838" y="846239"/>
                </a:lnTo>
                <a:lnTo>
                  <a:pt x="741794" y="848893"/>
                </a:lnTo>
                <a:lnTo>
                  <a:pt x="1206411" y="384302"/>
                </a:lnTo>
                <a:lnTo>
                  <a:pt x="1206411" y="358292"/>
                </a:lnTo>
                <a:close/>
              </a:path>
              <a:path w="1206500" h="930275">
                <a:moveTo>
                  <a:pt x="1206411" y="210413"/>
                </a:moveTo>
                <a:lnTo>
                  <a:pt x="625487" y="791311"/>
                </a:lnTo>
                <a:lnTo>
                  <a:pt x="631139" y="794321"/>
                </a:lnTo>
                <a:lnTo>
                  <a:pt x="636841" y="797267"/>
                </a:lnTo>
                <a:lnTo>
                  <a:pt x="642531" y="800290"/>
                </a:lnTo>
                <a:lnTo>
                  <a:pt x="1206411" y="236423"/>
                </a:lnTo>
                <a:lnTo>
                  <a:pt x="1206411" y="210413"/>
                </a:lnTo>
                <a:close/>
              </a:path>
              <a:path w="1206500" h="930275">
                <a:moveTo>
                  <a:pt x="1206411" y="62547"/>
                </a:moveTo>
                <a:lnTo>
                  <a:pt x="531964" y="736968"/>
                </a:lnTo>
                <a:lnTo>
                  <a:pt x="537324" y="740283"/>
                </a:lnTo>
                <a:lnTo>
                  <a:pt x="542620" y="743648"/>
                </a:lnTo>
                <a:lnTo>
                  <a:pt x="548017" y="746925"/>
                </a:lnTo>
                <a:lnTo>
                  <a:pt x="1206411" y="88557"/>
                </a:lnTo>
                <a:lnTo>
                  <a:pt x="1206411" y="6254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81000"/>
            <a:ext cx="1167214" cy="1080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79257" y="622636"/>
            <a:ext cx="69659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8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uk-UA" sz="1600" spc="-8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lang="en-US" sz="1600" spc="-8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uk-UA" sz="1600" spc="-80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3460" y="1288167"/>
            <a:ext cx="4237355" cy="183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0115">
              <a:lnSpc>
                <a:spcPct val="106000"/>
              </a:lnSpc>
              <a:spcBef>
                <a:spcPts val="95"/>
              </a:spcBef>
            </a:pPr>
            <a:r>
              <a:rPr sz="5600" b="1" spc="459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5600" b="1" spc="59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600" b="1" spc="3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600" b="1" spc="3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5600" b="1" spc="4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600" b="1" spc="59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600" b="1" spc="165" dirty="0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sz="5600" b="1" spc="459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5600" b="1" spc="4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600" b="1" spc="6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600" b="1" spc="56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5600" b="1" spc="29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5600" b="1" spc="355" dirty="0">
                <a:solidFill>
                  <a:srgbClr val="FFFFFF"/>
                </a:solidFill>
                <a:latin typeface="Trebuchet MS"/>
                <a:cs typeface="Trebuchet MS"/>
              </a:rPr>
              <a:t>OO</a:t>
            </a:r>
            <a:r>
              <a:rPr sz="5600" b="1" spc="65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5600">
              <a:latin typeface="Trebuchet MS"/>
              <a:cs typeface="Trebuchet MS"/>
            </a:endParaRPr>
          </a:p>
        </p:txBody>
      </p:sp>
      <p:pic>
        <p:nvPicPr>
          <p:cNvPr id="21" name="Рисунок 20" descr="IMG_2628 copy.png"/>
          <p:cNvPicPr>
            <a:picLocks noChangeAspect="1"/>
          </p:cNvPicPr>
          <p:nvPr/>
        </p:nvPicPr>
        <p:blipFill>
          <a:blip r:embed="rId3"/>
          <a:srcRect t="13542" b="13542"/>
          <a:stretch>
            <a:fillRect/>
          </a:stretch>
        </p:blipFill>
        <p:spPr>
          <a:xfrm rot="5400000">
            <a:off x="5458097" y="3076303"/>
            <a:ext cx="3409405" cy="4419600"/>
          </a:xfrm>
          <a:prstGeom prst="rect">
            <a:avLst/>
          </a:prstGeom>
        </p:spPr>
      </p:pic>
      <p:pic>
        <p:nvPicPr>
          <p:cNvPr id="28" name="Рисунок 27" descr="IMG_2635.JPG"/>
          <p:cNvPicPr>
            <a:picLocks noChangeAspect="1"/>
          </p:cNvPicPr>
          <p:nvPr/>
        </p:nvPicPr>
        <p:blipFill>
          <a:blip r:embed="rId4" cstate="print"/>
          <a:srcRect r="9381" b="6250"/>
          <a:stretch>
            <a:fillRect/>
          </a:stretch>
        </p:blipFill>
        <p:spPr>
          <a:xfrm>
            <a:off x="457200" y="1143000"/>
            <a:ext cx="34290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bject 16"/>
          <p:cNvSpPr txBox="1"/>
          <p:nvPr/>
        </p:nvSpPr>
        <p:spPr>
          <a:xfrm>
            <a:off x="6705600" y="3429000"/>
            <a:ext cx="266382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uk-UA" spc="-229" dirty="0" smtClean="0">
                <a:solidFill>
                  <a:srgbClr val="FFFFFF"/>
                </a:solidFill>
                <a:latin typeface="Arial"/>
                <a:cs typeface="Arial"/>
              </a:rPr>
              <a:t>ІНФОРМАЦІЯ ДЛЯ БАТЬКІВ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298441"/>
            <a:ext cx="1600200" cy="2016759"/>
          </a:xfrm>
          <a:custGeom>
            <a:avLst/>
            <a:gdLst/>
            <a:ahLst/>
            <a:cxnLst/>
            <a:rect l="l" t="t" r="r" b="b"/>
            <a:pathLst>
              <a:path w="1091565" h="1579879">
                <a:moveTo>
                  <a:pt x="266573" y="9994"/>
                </a:moveTo>
                <a:lnTo>
                  <a:pt x="261251" y="6629"/>
                </a:lnTo>
                <a:lnTo>
                  <a:pt x="250558" y="0"/>
                </a:lnTo>
                <a:lnTo>
                  <a:pt x="0" y="250558"/>
                </a:lnTo>
                <a:lnTo>
                  <a:pt x="0" y="276555"/>
                </a:lnTo>
                <a:lnTo>
                  <a:pt x="266573" y="9994"/>
                </a:lnTo>
                <a:close/>
              </a:path>
              <a:path w="1091565" h="1579879">
                <a:moveTo>
                  <a:pt x="355028" y="69418"/>
                </a:moveTo>
                <a:lnTo>
                  <a:pt x="349973" y="65786"/>
                </a:lnTo>
                <a:lnTo>
                  <a:pt x="339763" y="58661"/>
                </a:lnTo>
                <a:lnTo>
                  <a:pt x="0" y="398411"/>
                </a:lnTo>
                <a:lnTo>
                  <a:pt x="0" y="424434"/>
                </a:lnTo>
                <a:lnTo>
                  <a:pt x="355028" y="69418"/>
                </a:lnTo>
                <a:close/>
              </a:path>
              <a:path w="1091565" h="1579879">
                <a:moveTo>
                  <a:pt x="438988" y="133362"/>
                </a:moveTo>
                <a:lnTo>
                  <a:pt x="429399" y="125577"/>
                </a:lnTo>
                <a:lnTo>
                  <a:pt x="424573" y="121754"/>
                </a:lnTo>
                <a:lnTo>
                  <a:pt x="0" y="546315"/>
                </a:lnTo>
                <a:lnTo>
                  <a:pt x="0" y="572338"/>
                </a:lnTo>
                <a:lnTo>
                  <a:pt x="438988" y="133362"/>
                </a:lnTo>
                <a:close/>
              </a:path>
              <a:path w="1091565" h="1579879">
                <a:moveTo>
                  <a:pt x="518744" y="201485"/>
                </a:moveTo>
                <a:lnTo>
                  <a:pt x="514197" y="197370"/>
                </a:lnTo>
                <a:lnTo>
                  <a:pt x="509536" y="193332"/>
                </a:lnTo>
                <a:lnTo>
                  <a:pt x="504952" y="189255"/>
                </a:lnTo>
                <a:lnTo>
                  <a:pt x="0" y="694182"/>
                </a:lnTo>
                <a:lnTo>
                  <a:pt x="0" y="720217"/>
                </a:lnTo>
                <a:lnTo>
                  <a:pt x="518744" y="201485"/>
                </a:lnTo>
                <a:close/>
              </a:path>
              <a:path w="1091565" h="1579879">
                <a:moveTo>
                  <a:pt x="594093" y="274015"/>
                </a:moveTo>
                <a:lnTo>
                  <a:pt x="589775" y="269633"/>
                </a:lnTo>
                <a:lnTo>
                  <a:pt x="585520" y="265214"/>
                </a:lnTo>
                <a:lnTo>
                  <a:pt x="581202" y="260896"/>
                </a:lnTo>
                <a:lnTo>
                  <a:pt x="0" y="842073"/>
                </a:lnTo>
                <a:lnTo>
                  <a:pt x="0" y="868095"/>
                </a:lnTo>
                <a:lnTo>
                  <a:pt x="594093" y="274015"/>
                </a:lnTo>
                <a:close/>
              </a:path>
              <a:path w="1091565" h="1579879">
                <a:moveTo>
                  <a:pt x="665276" y="350697"/>
                </a:moveTo>
                <a:lnTo>
                  <a:pt x="661225" y="346062"/>
                </a:lnTo>
                <a:lnTo>
                  <a:pt x="653059" y="336892"/>
                </a:lnTo>
                <a:lnTo>
                  <a:pt x="0" y="989939"/>
                </a:lnTo>
                <a:lnTo>
                  <a:pt x="0" y="1015949"/>
                </a:lnTo>
                <a:lnTo>
                  <a:pt x="665276" y="350697"/>
                </a:lnTo>
                <a:close/>
              </a:path>
              <a:path w="1091565" h="1579879">
                <a:moveTo>
                  <a:pt x="732231" y="431647"/>
                </a:moveTo>
                <a:lnTo>
                  <a:pt x="728433" y="426770"/>
                </a:lnTo>
                <a:lnTo>
                  <a:pt x="720737" y="417106"/>
                </a:lnTo>
                <a:lnTo>
                  <a:pt x="0" y="1137818"/>
                </a:lnTo>
                <a:lnTo>
                  <a:pt x="0" y="1163840"/>
                </a:lnTo>
                <a:lnTo>
                  <a:pt x="732231" y="431647"/>
                </a:lnTo>
                <a:close/>
              </a:path>
              <a:path w="1091565" h="1579879">
                <a:moveTo>
                  <a:pt x="794753" y="516991"/>
                </a:moveTo>
                <a:lnTo>
                  <a:pt x="787692" y="506704"/>
                </a:lnTo>
                <a:lnTo>
                  <a:pt x="784098" y="501611"/>
                </a:lnTo>
                <a:lnTo>
                  <a:pt x="0" y="1285684"/>
                </a:lnTo>
                <a:lnTo>
                  <a:pt x="0" y="1311719"/>
                </a:lnTo>
                <a:lnTo>
                  <a:pt x="794753" y="516991"/>
                </a:lnTo>
                <a:close/>
              </a:path>
              <a:path w="1091565" h="1579879">
                <a:moveTo>
                  <a:pt x="852932" y="606691"/>
                </a:moveTo>
                <a:lnTo>
                  <a:pt x="849655" y="601294"/>
                </a:lnTo>
                <a:lnTo>
                  <a:pt x="846289" y="595998"/>
                </a:lnTo>
                <a:lnTo>
                  <a:pt x="842949" y="590638"/>
                </a:lnTo>
                <a:lnTo>
                  <a:pt x="0" y="1433576"/>
                </a:lnTo>
                <a:lnTo>
                  <a:pt x="0" y="1459585"/>
                </a:lnTo>
                <a:lnTo>
                  <a:pt x="852932" y="606691"/>
                </a:lnTo>
                <a:close/>
              </a:path>
              <a:path w="1091565" h="1579879">
                <a:moveTo>
                  <a:pt x="906297" y="701192"/>
                </a:moveTo>
                <a:lnTo>
                  <a:pt x="903274" y="695515"/>
                </a:lnTo>
                <a:lnTo>
                  <a:pt x="900353" y="689813"/>
                </a:lnTo>
                <a:lnTo>
                  <a:pt x="897293" y="684187"/>
                </a:lnTo>
                <a:lnTo>
                  <a:pt x="1955" y="1579473"/>
                </a:lnTo>
                <a:lnTo>
                  <a:pt x="27965" y="1579473"/>
                </a:lnTo>
                <a:lnTo>
                  <a:pt x="906297" y="701192"/>
                </a:lnTo>
                <a:close/>
              </a:path>
              <a:path w="1091565" h="1579879">
                <a:moveTo>
                  <a:pt x="954913" y="800481"/>
                </a:moveTo>
                <a:lnTo>
                  <a:pt x="952220" y="794512"/>
                </a:lnTo>
                <a:lnTo>
                  <a:pt x="949388" y="788631"/>
                </a:lnTo>
                <a:lnTo>
                  <a:pt x="946645" y="782713"/>
                </a:lnTo>
                <a:lnTo>
                  <a:pt x="149847" y="1579473"/>
                </a:lnTo>
                <a:lnTo>
                  <a:pt x="175869" y="1579473"/>
                </a:lnTo>
                <a:lnTo>
                  <a:pt x="954913" y="800481"/>
                </a:lnTo>
                <a:close/>
              </a:path>
              <a:path w="1091565" h="1579879">
                <a:moveTo>
                  <a:pt x="998118" y="905154"/>
                </a:moveTo>
                <a:lnTo>
                  <a:pt x="995730" y="898867"/>
                </a:lnTo>
                <a:lnTo>
                  <a:pt x="993394" y="892556"/>
                </a:lnTo>
                <a:lnTo>
                  <a:pt x="990942" y="886294"/>
                </a:lnTo>
                <a:lnTo>
                  <a:pt x="297726" y="1579473"/>
                </a:lnTo>
                <a:lnTo>
                  <a:pt x="323761" y="1579473"/>
                </a:lnTo>
                <a:lnTo>
                  <a:pt x="998118" y="905154"/>
                </a:lnTo>
                <a:close/>
              </a:path>
              <a:path w="1091565" h="1579879">
                <a:moveTo>
                  <a:pt x="1035761" y="1015390"/>
                </a:moveTo>
                <a:lnTo>
                  <a:pt x="1031646" y="1002157"/>
                </a:lnTo>
                <a:lnTo>
                  <a:pt x="1029550" y="995565"/>
                </a:lnTo>
                <a:lnTo>
                  <a:pt x="445617" y="1579473"/>
                </a:lnTo>
                <a:lnTo>
                  <a:pt x="471639" y="1579473"/>
                </a:lnTo>
                <a:lnTo>
                  <a:pt x="1035761" y="1015390"/>
                </a:lnTo>
                <a:close/>
              </a:path>
              <a:path w="1091565" h="1579879">
                <a:moveTo>
                  <a:pt x="1067130" y="1131874"/>
                </a:moveTo>
                <a:lnTo>
                  <a:pt x="1065491" y="1124864"/>
                </a:lnTo>
                <a:lnTo>
                  <a:pt x="1062012" y="1110970"/>
                </a:lnTo>
                <a:lnTo>
                  <a:pt x="593483" y="1579473"/>
                </a:lnTo>
                <a:lnTo>
                  <a:pt x="619506" y="1579473"/>
                </a:lnTo>
                <a:lnTo>
                  <a:pt x="1067130" y="1131874"/>
                </a:lnTo>
                <a:close/>
              </a:path>
              <a:path w="1091565" h="1579879">
                <a:moveTo>
                  <a:pt x="1091399" y="1255509"/>
                </a:moveTo>
                <a:lnTo>
                  <a:pt x="1088999" y="1240599"/>
                </a:lnTo>
                <a:lnTo>
                  <a:pt x="1087704" y="1233182"/>
                </a:lnTo>
                <a:lnTo>
                  <a:pt x="741387" y="1579473"/>
                </a:lnTo>
                <a:lnTo>
                  <a:pt x="767410" y="1579473"/>
                </a:lnTo>
                <a:lnTo>
                  <a:pt x="1091399" y="12555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95414"/>
            <a:ext cx="9753600" cy="320040"/>
          </a:xfrm>
          <a:custGeom>
            <a:avLst/>
            <a:gdLst/>
            <a:ahLst/>
            <a:cxnLst/>
            <a:rect l="l" t="t" r="r" b="b"/>
            <a:pathLst>
              <a:path w="9753600" h="320040">
                <a:moveTo>
                  <a:pt x="9753600" y="319785"/>
                </a:moveTo>
                <a:lnTo>
                  <a:pt x="0" y="319785"/>
                </a:lnTo>
                <a:lnTo>
                  <a:pt x="0" y="0"/>
                </a:lnTo>
                <a:lnTo>
                  <a:pt x="9753600" y="0"/>
                </a:lnTo>
                <a:lnTo>
                  <a:pt x="9753600" y="319785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56813"/>
            <a:ext cx="1316355" cy="2133600"/>
          </a:xfrm>
          <a:custGeom>
            <a:avLst/>
            <a:gdLst/>
            <a:ahLst/>
            <a:cxnLst/>
            <a:rect l="l" t="t" r="r" b="b"/>
            <a:pathLst>
              <a:path w="1316355" h="2133600">
                <a:moveTo>
                  <a:pt x="839368" y="774700"/>
                </a:moveTo>
                <a:lnTo>
                  <a:pt x="157199" y="774700"/>
                </a:lnTo>
                <a:lnTo>
                  <a:pt x="153682" y="762000"/>
                </a:lnTo>
                <a:lnTo>
                  <a:pt x="149406" y="762000"/>
                </a:lnTo>
                <a:lnTo>
                  <a:pt x="145696" y="749300"/>
                </a:lnTo>
                <a:lnTo>
                  <a:pt x="143857" y="736600"/>
                </a:lnTo>
                <a:lnTo>
                  <a:pt x="145117" y="736600"/>
                </a:lnTo>
                <a:lnTo>
                  <a:pt x="148006" y="723900"/>
                </a:lnTo>
                <a:lnTo>
                  <a:pt x="172894" y="723900"/>
                </a:lnTo>
                <a:lnTo>
                  <a:pt x="171787" y="711200"/>
                </a:lnTo>
                <a:lnTo>
                  <a:pt x="171314" y="698500"/>
                </a:lnTo>
                <a:lnTo>
                  <a:pt x="170876" y="685800"/>
                </a:lnTo>
                <a:lnTo>
                  <a:pt x="170523" y="660400"/>
                </a:lnTo>
                <a:lnTo>
                  <a:pt x="170303" y="647700"/>
                </a:lnTo>
                <a:lnTo>
                  <a:pt x="170500" y="609600"/>
                </a:lnTo>
                <a:lnTo>
                  <a:pt x="171814" y="584200"/>
                </a:lnTo>
                <a:lnTo>
                  <a:pt x="174700" y="571500"/>
                </a:lnTo>
                <a:lnTo>
                  <a:pt x="183123" y="520700"/>
                </a:lnTo>
                <a:lnTo>
                  <a:pt x="185552" y="508000"/>
                </a:lnTo>
                <a:lnTo>
                  <a:pt x="186681" y="495300"/>
                </a:lnTo>
                <a:lnTo>
                  <a:pt x="186291" y="482600"/>
                </a:lnTo>
                <a:lnTo>
                  <a:pt x="157803" y="469900"/>
                </a:lnTo>
                <a:lnTo>
                  <a:pt x="39493" y="444500"/>
                </a:lnTo>
                <a:lnTo>
                  <a:pt x="6681" y="431800"/>
                </a:lnTo>
                <a:lnTo>
                  <a:pt x="0" y="431800"/>
                </a:lnTo>
                <a:lnTo>
                  <a:pt x="0" y="241300"/>
                </a:lnTo>
                <a:lnTo>
                  <a:pt x="11667" y="228600"/>
                </a:lnTo>
                <a:lnTo>
                  <a:pt x="30135" y="215900"/>
                </a:lnTo>
                <a:lnTo>
                  <a:pt x="50242" y="203200"/>
                </a:lnTo>
                <a:lnTo>
                  <a:pt x="71649" y="177800"/>
                </a:lnTo>
                <a:lnTo>
                  <a:pt x="93656" y="165100"/>
                </a:lnTo>
                <a:lnTo>
                  <a:pt x="113675" y="152400"/>
                </a:lnTo>
                <a:lnTo>
                  <a:pt x="129117" y="139700"/>
                </a:lnTo>
                <a:lnTo>
                  <a:pt x="186011" y="88900"/>
                </a:lnTo>
                <a:lnTo>
                  <a:pt x="228033" y="63500"/>
                </a:lnTo>
                <a:lnTo>
                  <a:pt x="249567" y="50800"/>
                </a:lnTo>
                <a:lnTo>
                  <a:pt x="269125" y="38100"/>
                </a:lnTo>
                <a:lnTo>
                  <a:pt x="284177" y="25400"/>
                </a:lnTo>
                <a:lnTo>
                  <a:pt x="296184" y="12700"/>
                </a:lnTo>
                <a:lnTo>
                  <a:pt x="307452" y="12700"/>
                </a:lnTo>
                <a:lnTo>
                  <a:pt x="316716" y="0"/>
                </a:lnTo>
                <a:lnTo>
                  <a:pt x="333563" y="0"/>
                </a:lnTo>
                <a:lnTo>
                  <a:pt x="380554" y="12700"/>
                </a:lnTo>
                <a:lnTo>
                  <a:pt x="441201" y="25400"/>
                </a:lnTo>
                <a:lnTo>
                  <a:pt x="498454" y="50800"/>
                </a:lnTo>
                <a:lnTo>
                  <a:pt x="552513" y="63500"/>
                </a:lnTo>
                <a:lnTo>
                  <a:pt x="603578" y="76200"/>
                </a:lnTo>
                <a:lnTo>
                  <a:pt x="651848" y="88900"/>
                </a:lnTo>
                <a:lnTo>
                  <a:pt x="697523" y="114300"/>
                </a:lnTo>
                <a:lnTo>
                  <a:pt x="740802" y="127000"/>
                </a:lnTo>
                <a:lnTo>
                  <a:pt x="781886" y="139700"/>
                </a:lnTo>
                <a:lnTo>
                  <a:pt x="820974" y="152400"/>
                </a:lnTo>
                <a:lnTo>
                  <a:pt x="858265" y="165100"/>
                </a:lnTo>
                <a:lnTo>
                  <a:pt x="924791" y="190500"/>
                </a:lnTo>
                <a:lnTo>
                  <a:pt x="974856" y="203200"/>
                </a:lnTo>
                <a:lnTo>
                  <a:pt x="1013019" y="215900"/>
                </a:lnTo>
                <a:lnTo>
                  <a:pt x="1071874" y="241300"/>
                </a:lnTo>
                <a:lnTo>
                  <a:pt x="1110852" y="266700"/>
                </a:lnTo>
                <a:lnTo>
                  <a:pt x="1137775" y="266700"/>
                </a:lnTo>
                <a:lnTo>
                  <a:pt x="1145512" y="279400"/>
                </a:lnTo>
                <a:lnTo>
                  <a:pt x="1163951" y="279400"/>
                </a:lnTo>
                <a:lnTo>
                  <a:pt x="1170838" y="292100"/>
                </a:lnTo>
                <a:lnTo>
                  <a:pt x="1166853" y="292100"/>
                </a:lnTo>
                <a:lnTo>
                  <a:pt x="1154652" y="304800"/>
                </a:lnTo>
                <a:lnTo>
                  <a:pt x="1134551" y="317500"/>
                </a:lnTo>
                <a:lnTo>
                  <a:pt x="1112393" y="330200"/>
                </a:lnTo>
                <a:lnTo>
                  <a:pt x="1078117" y="330200"/>
                </a:lnTo>
                <a:lnTo>
                  <a:pt x="1052673" y="342900"/>
                </a:lnTo>
                <a:lnTo>
                  <a:pt x="1013051" y="368300"/>
                </a:lnTo>
                <a:lnTo>
                  <a:pt x="954616" y="406400"/>
                </a:lnTo>
                <a:lnTo>
                  <a:pt x="872731" y="457200"/>
                </a:lnTo>
                <a:lnTo>
                  <a:pt x="776771" y="520700"/>
                </a:lnTo>
                <a:lnTo>
                  <a:pt x="778958" y="546100"/>
                </a:lnTo>
                <a:lnTo>
                  <a:pt x="780382" y="558800"/>
                </a:lnTo>
                <a:lnTo>
                  <a:pt x="782639" y="571500"/>
                </a:lnTo>
                <a:lnTo>
                  <a:pt x="785419" y="584200"/>
                </a:lnTo>
                <a:lnTo>
                  <a:pt x="788413" y="596900"/>
                </a:lnTo>
                <a:lnTo>
                  <a:pt x="792618" y="622300"/>
                </a:lnTo>
                <a:lnTo>
                  <a:pt x="794280" y="647700"/>
                </a:lnTo>
                <a:lnTo>
                  <a:pt x="793365" y="673100"/>
                </a:lnTo>
                <a:lnTo>
                  <a:pt x="789841" y="698500"/>
                </a:lnTo>
                <a:lnTo>
                  <a:pt x="833318" y="698500"/>
                </a:lnTo>
                <a:lnTo>
                  <a:pt x="840184" y="711200"/>
                </a:lnTo>
                <a:lnTo>
                  <a:pt x="843718" y="736600"/>
                </a:lnTo>
                <a:lnTo>
                  <a:pt x="843565" y="762000"/>
                </a:lnTo>
                <a:lnTo>
                  <a:pt x="839368" y="774700"/>
                </a:lnTo>
                <a:close/>
              </a:path>
              <a:path w="1316355" h="2133600">
                <a:moveTo>
                  <a:pt x="34378" y="1092200"/>
                </a:moveTo>
                <a:lnTo>
                  <a:pt x="0" y="1092200"/>
                </a:lnTo>
                <a:lnTo>
                  <a:pt x="0" y="444500"/>
                </a:lnTo>
                <a:lnTo>
                  <a:pt x="6212" y="469900"/>
                </a:lnTo>
                <a:lnTo>
                  <a:pt x="9758" y="495300"/>
                </a:lnTo>
                <a:lnTo>
                  <a:pt x="14966" y="546100"/>
                </a:lnTo>
                <a:lnTo>
                  <a:pt x="17673" y="571500"/>
                </a:lnTo>
                <a:lnTo>
                  <a:pt x="21193" y="596900"/>
                </a:lnTo>
                <a:lnTo>
                  <a:pt x="25070" y="609600"/>
                </a:lnTo>
                <a:lnTo>
                  <a:pt x="28849" y="635000"/>
                </a:lnTo>
                <a:lnTo>
                  <a:pt x="37590" y="673100"/>
                </a:lnTo>
                <a:lnTo>
                  <a:pt x="44978" y="711200"/>
                </a:lnTo>
                <a:lnTo>
                  <a:pt x="50060" y="736600"/>
                </a:lnTo>
                <a:lnTo>
                  <a:pt x="51884" y="762000"/>
                </a:lnTo>
                <a:lnTo>
                  <a:pt x="52356" y="762000"/>
                </a:lnTo>
                <a:lnTo>
                  <a:pt x="53740" y="774700"/>
                </a:lnTo>
                <a:lnTo>
                  <a:pt x="55824" y="787400"/>
                </a:lnTo>
                <a:lnTo>
                  <a:pt x="58394" y="800100"/>
                </a:lnTo>
                <a:lnTo>
                  <a:pt x="61569" y="812800"/>
                </a:lnTo>
                <a:lnTo>
                  <a:pt x="65301" y="838200"/>
                </a:lnTo>
                <a:lnTo>
                  <a:pt x="69126" y="850900"/>
                </a:lnTo>
                <a:lnTo>
                  <a:pt x="72578" y="876300"/>
                </a:lnTo>
                <a:lnTo>
                  <a:pt x="55574" y="876300"/>
                </a:lnTo>
                <a:lnTo>
                  <a:pt x="57883" y="901700"/>
                </a:lnTo>
                <a:lnTo>
                  <a:pt x="63211" y="939800"/>
                </a:lnTo>
                <a:lnTo>
                  <a:pt x="69472" y="977900"/>
                </a:lnTo>
                <a:lnTo>
                  <a:pt x="72028" y="990600"/>
                </a:lnTo>
                <a:lnTo>
                  <a:pt x="52997" y="990600"/>
                </a:lnTo>
                <a:lnTo>
                  <a:pt x="52052" y="1003300"/>
                </a:lnTo>
                <a:lnTo>
                  <a:pt x="52599" y="1016000"/>
                </a:lnTo>
                <a:lnTo>
                  <a:pt x="54013" y="1028700"/>
                </a:lnTo>
                <a:lnTo>
                  <a:pt x="56070" y="1041400"/>
                </a:lnTo>
                <a:lnTo>
                  <a:pt x="79585" y="1041400"/>
                </a:lnTo>
                <a:lnTo>
                  <a:pt x="79574" y="1054100"/>
                </a:lnTo>
                <a:lnTo>
                  <a:pt x="61364" y="1054100"/>
                </a:lnTo>
                <a:lnTo>
                  <a:pt x="57608" y="1079500"/>
                </a:lnTo>
                <a:lnTo>
                  <a:pt x="37526" y="1079500"/>
                </a:lnTo>
                <a:lnTo>
                  <a:pt x="34378" y="1092200"/>
                </a:lnTo>
                <a:close/>
              </a:path>
              <a:path w="1316355" h="2133600">
                <a:moveTo>
                  <a:pt x="1316090" y="2133600"/>
                </a:moveTo>
                <a:lnTo>
                  <a:pt x="0" y="2133600"/>
                </a:lnTo>
                <a:lnTo>
                  <a:pt x="0" y="1244600"/>
                </a:lnTo>
                <a:lnTo>
                  <a:pt x="9157" y="1231900"/>
                </a:lnTo>
                <a:lnTo>
                  <a:pt x="16059" y="1231900"/>
                </a:lnTo>
                <a:lnTo>
                  <a:pt x="25189" y="1219200"/>
                </a:lnTo>
                <a:lnTo>
                  <a:pt x="142187" y="1219200"/>
                </a:lnTo>
                <a:lnTo>
                  <a:pt x="168885" y="1206500"/>
                </a:lnTo>
                <a:lnTo>
                  <a:pt x="197130" y="1193800"/>
                </a:lnTo>
                <a:lnTo>
                  <a:pt x="222485" y="1181100"/>
                </a:lnTo>
                <a:lnTo>
                  <a:pt x="236444" y="1168400"/>
                </a:lnTo>
                <a:lnTo>
                  <a:pt x="250732" y="1155700"/>
                </a:lnTo>
                <a:lnTo>
                  <a:pt x="273593" y="1155700"/>
                </a:lnTo>
                <a:lnTo>
                  <a:pt x="284444" y="1143000"/>
                </a:lnTo>
                <a:lnTo>
                  <a:pt x="290616" y="1143000"/>
                </a:lnTo>
                <a:lnTo>
                  <a:pt x="294103" y="1130300"/>
                </a:lnTo>
                <a:lnTo>
                  <a:pt x="296902" y="1117600"/>
                </a:lnTo>
                <a:lnTo>
                  <a:pt x="301186" y="1104900"/>
                </a:lnTo>
                <a:lnTo>
                  <a:pt x="281836" y="1079500"/>
                </a:lnTo>
                <a:lnTo>
                  <a:pt x="251158" y="1041400"/>
                </a:lnTo>
                <a:lnTo>
                  <a:pt x="227663" y="1003300"/>
                </a:lnTo>
                <a:lnTo>
                  <a:pt x="211011" y="965200"/>
                </a:lnTo>
                <a:lnTo>
                  <a:pt x="200862" y="901700"/>
                </a:lnTo>
                <a:lnTo>
                  <a:pt x="199317" y="901700"/>
                </a:lnTo>
                <a:lnTo>
                  <a:pt x="196838" y="889000"/>
                </a:lnTo>
                <a:lnTo>
                  <a:pt x="193649" y="889000"/>
                </a:lnTo>
                <a:lnTo>
                  <a:pt x="189975" y="876300"/>
                </a:lnTo>
                <a:lnTo>
                  <a:pt x="186206" y="876300"/>
                </a:lnTo>
                <a:lnTo>
                  <a:pt x="182326" y="863600"/>
                </a:lnTo>
                <a:lnTo>
                  <a:pt x="178790" y="863600"/>
                </a:lnTo>
                <a:lnTo>
                  <a:pt x="176056" y="850900"/>
                </a:lnTo>
                <a:lnTo>
                  <a:pt x="170210" y="838200"/>
                </a:lnTo>
                <a:lnTo>
                  <a:pt x="164074" y="812800"/>
                </a:lnTo>
                <a:lnTo>
                  <a:pt x="159221" y="800100"/>
                </a:lnTo>
                <a:lnTo>
                  <a:pt x="157225" y="774700"/>
                </a:lnTo>
                <a:lnTo>
                  <a:pt x="836995" y="774700"/>
                </a:lnTo>
                <a:lnTo>
                  <a:pt x="834738" y="787400"/>
                </a:lnTo>
                <a:lnTo>
                  <a:pt x="832854" y="800100"/>
                </a:lnTo>
                <a:lnTo>
                  <a:pt x="821848" y="838200"/>
                </a:lnTo>
                <a:lnTo>
                  <a:pt x="802748" y="876300"/>
                </a:lnTo>
                <a:lnTo>
                  <a:pt x="754725" y="914400"/>
                </a:lnTo>
                <a:lnTo>
                  <a:pt x="748184" y="914400"/>
                </a:lnTo>
                <a:lnTo>
                  <a:pt x="741465" y="927100"/>
                </a:lnTo>
                <a:lnTo>
                  <a:pt x="737702" y="927100"/>
                </a:lnTo>
                <a:lnTo>
                  <a:pt x="734310" y="939800"/>
                </a:lnTo>
                <a:lnTo>
                  <a:pt x="730073" y="952500"/>
                </a:lnTo>
                <a:lnTo>
                  <a:pt x="725458" y="965200"/>
                </a:lnTo>
                <a:lnTo>
                  <a:pt x="714207" y="1003300"/>
                </a:lnTo>
                <a:lnTo>
                  <a:pt x="733372" y="1041400"/>
                </a:lnTo>
                <a:lnTo>
                  <a:pt x="741286" y="1054100"/>
                </a:lnTo>
                <a:lnTo>
                  <a:pt x="748670" y="1079500"/>
                </a:lnTo>
                <a:lnTo>
                  <a:pt x="754698" y="1092200"/>
                </a:lnTo>
                <a:lnTo>
                  <a:pt x="758543" y="1104900"/>
                </a:lnTo>
                <a:lnTo>
                  <a:pt x="763235" y="1117600"/>
                </a:lnTo>
                <a:lnTo>
                  <a:pt x="771610" y="1130300"/>
                </a:lnTo>
                <a:lnTo>
                  <a:pt x="790057" y="1143000"/>
                </a:lnTo>
                <a:lnTo>
                  <a:pt x="824969" y="1168400"/>
                </a:lnTo>
                <a:lnTo>
                  <a:pt x="847372" y="1193800"/>
                </a:lnTo>
                <a:lnTo>
                  <a:pt x="864683" y="1206500"/>
                </a:lnTo>
                <a:lnTo>
                  <a:pt x="881417" y="1219200"/>
                </a:lnTo>
                <a:lnTo>
                  <a:pt x="902088" y="1244600"/>
                </a:lnTo>
                <a:lnTo>
                  <a:pt x="910693" y="1257300"/>
                </a:lnTo>
                <a:lnTo>
                  <a:pt x="921162" y="1270000"/>
                </a:lnTo>
                <a:lnTo>
                  <a:pt x="932173" y="1282700"/>
                </a:lnTo>
                <a:lnTo>
                  <a:pt x="942405" y="1295400"/>
                </a:lnTo>
                <a:lnTo>
                  <a:pt x="953604" y="1295400"/>
                </a:lnTo>
                <a:lnTo>
                  <a:pt x="967249" y="1308100"/>
                </a:lnTo>
                <a:lnTo>
                  <a:pt x="981619" y="1320800"/>
                </a:lnTo>
                <a:lnTo>
                  <a:pt x="994990" y="1333500"/>
                </a:lnTo>
                <a:lnTo>
                  <a:pt x="1010579" y="1346200"/>
                </a:lnTo>
                <a:lnTo>
                  <a:pt x="1020922" y="1358900"/>
                </a:lnTo>
                <a:lnTo>
                  <a:pt x="1077449" y="1358900"/>
                </a:lnTo>
                <a:lnTo>
                  <a:pt x="1093027" y="1371600"/>
                </a:lnTo>
                <a:lnTo>
                  <a:pt x="1103862" y="1384300"/>
                </a:lnTo>
                <a:lnTo>
                  <a:pt x="1115690" y="1397000"/>
                </a:lnTo>
                <a:lnTo>
                  <a:pt x="1127081" y="1409700"/>
                </a:lnTo>
                <a:lnTo>
                  <a:pt x="1136603" y="1422400"/>
                </a:lnTo>
                <a:lnTo>
                  <a:pt x="1152427" y="1435100"/>
                </a:lnTo>
                <a:lnTo>
                  <a:pt x="1167728" y="1460500"/>
                </a:lnTo>
                <a:lnTo>
                  <a:pt x="1183402" y="1485900"/>
                </a:lnTo>
                <a:lnTo>
                  <a:pt x="1200346" y="1524000"/>
                </a:lnTo>
                <a:lnTo>
                  <a:pt x="1219458" y="1574800"/>
                </a:lnTo>
                <a:lnTo>
                  <a:pt x="1241633" y="1638300"/>
                </a:lnTo>
                <a:lnTo>
                  <a:pt x="1267769" y="1727200"/>
                </a:lnTo>
                <a:lnTo>
                  <a:pt x="1278969" y="1752600"/>
                </a:lnTo>
                <a:lnTo>
                  <a:pt x="1288730" y="1790700"/>
                </a:lnTo>
                <a:lnTo>
                  <a:pt x="1296003" y="1816100"/>
                </a:lnTo>
                <a:lnTo>
                  <a:pt x="1299738" y="1841500"/>
                </a:lnTo>
                <a:lnTo>
                  <a:pt x="1306635" y="1879600"/>
                </a:lnTo>
                <a:lnTo>
                  <a:pt x="1311255" y="1930400"/>
                </a:lnTo>
                <a:lnTo>
                  <a:pt x="1314054" y="1981200"/>
                </a:lnTo>
                <a:lnTo>
                  <a:pt x="1315489" y="2032000"/>
                </a:lnTo>
                <a:lnTo>
                  <a:pt x="1316016" y="2082800"/>
                </a:lnTo>
                <a:lnTo>
                  <a:pt x="1316090" y="2133600"/>
                </a:lnTo>
                <a:close/>
              </a:path>
              <a:path w="1316355" h="2133600">
                <a:moveTo>
                  <a:pt x="90253" y="977900"/>
                </a:moveTo>
                <a:lnTo>
                  <a:pt x="84942" y="977900"/>
                </a:lnTo>
                <a:lnTo>
                  <a:pt x="81605" y="965200"/>
                </a:lnTo>
                <a:lnTo>
                  <a:pt x="77621" y="952500"/>
                </a:lnTo>
                <a:lnTo>
                  <a:pt x="73008" y="927100"/>
                </a:lnTo>
                <a:lnTo>
                  <a:pt x="69252" y="901700"/>
                </a:lnTo>
                <a:lnTo>
                  <a:pt x="65241" y="889000"/>
                </a:lnTo>
                <a:lnTo>
                  <a:pt x="61399" y="876300"/>
                </a:lnTo>
                <a:lnTo>
                  <a:pt x="72578" y="876300"/>
                </a:lnTo>
                <a:lnTo>
                  <a:pt x="84324" y="939800"/>
                </a:lnTo>
                <a:lnTo>
                  <a:pt x="89686" y="965200"/>
                </a:lnTo>
                <a:lnTo>
                  <a:pt x="90253" y="977900"/>
                </a:lnTo>
                <a:close/>
              </a:path>
              <a:path w="1316355" h="2133600">
                <a:moveTo>
                  <a:pt x="79585" y="1041400"/>
                </a:moveTo>
                <a:lnTo>
                  <a:pt x="59768" y="1041400"/>
                </a:lnTo>
                <a:lnTo>
                  <a:pt x="60235" y="1028700"/>
                </a:lnTo>
                <a:lnTo>
                  <a:pt x="59583" y="1016000"/>
                </a:lnTo>
                <a:lnTo>
                  <a:pt x="57789" y="1003300"/>
                </a:lnTo>
                <a:lnTo>
                  <a:pt x="55251" y="990600"/>
                </a:lnTo>
                <a:lnTo>
                  <a:pt x="72028" y="990600"/>
                </a:lnTo>
                <a:lnTo>
                  <a:pt x="74583" y="1003300"/>
                </a:lnTo>
                <a:lnTo>
                  <a:pt x="79585" y="1041400"/>
                </a:lnTo>
                <a:close/>
              </a:path>
              <a:path w="1316355" h="2133600">
                <a:moveTo>
                  <a:pt x="103487" y="1066800"/>
                </a:moveTo>
                <a:lnTo>
                  <a:pt x="96112" y="1066800"/>
                </a:lnTo>
                <a:lnTo>
                  <a:pt x="92280" y="1041400"/>
                </a:lnTo>
                <a:lnTo>
                  <a:pt x="88834" y="1028700"/>
                </a:lnTo>
                <a:lnTo>
                  <a:pt x="86722" y="1003300"/>
                </a:lnTo>
                <a:lnTo>
                  <a:pt x="86893" y="990600"/>
                </a:lnTo>
                <a:lnTo>
                  <a:pt x="91726" y="990600"/>
                </a:lnTo>
                <a:lnTo>
                  <a:pt x="94890" y="1003300"/>
                </a:lnTo>
                <a:lnTo>
                  <a:pt x="99485" y="1028700"/>
                </a:lnTo>
                <a:lnTo>
                  <a:pt x="102356" y="1041400"/>
                </a:lnTo>
                <a:lnTo>
                  <a:pt x="103669" y="1054100"/>
                </a:lnTo>
                <a:lnTo>
                  <a:pt x="103487" y="1066800"/>
                </a:lnTo>
                <a:close/>
              </a:path>
              <a:path w="1316355" h="2133600">
                <a:moveTo>
                  <a:pt x="77831" y="1066800"/>
                </a:moveTo>
                <a:lnTo>
                  <a:pt x="66212" y="1066800"/>
                </a:lnTo>
                <a:lnTo>
                  <a:pt x="61364" y="1054100"/>
                </a:lnTo>
                <a:lnTo>
                  <a:pt x="79574" y="1054100"/>
                </a:lnTo>
                <a:lnTo>
                  <a:pt x="77831" y="1066800"/>
                </a:lnTo>
                <a:close/>
              </a:path>
              <a:path w="1316355" h="2133600">
                <a:moveTo>
                  <a:pt x="73075" y="1079500"/>
                </a:moveTo>
                <a:lnTo>
                  <a:pt x="70027" y="1066800"/>
                </a:lnTo>
                <a:lnTo>
                  <a:pt x="75595" y="1066800"/>
                </a:lnTo>
                <a:lnTo>
                  <a:pt x="73075" y="10795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5703612"/>
            <a:ext cx="1447800" cy="1339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6603376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Ліцензія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 descr="photo_2021-02-08_14-50-08.jpg"/>
          <p:cNvPicPr>
            <a:picLocks noChangeAspect="1"/>
          </p:cNvPicPr>
          <p:nvPr/>
        </p:nvPicPr>
        <p:blipFill>
          <a:blip r:embed="rId3"/>
          <a:srcRect l="17730" t="17709" r="7462" b="6250"/>
          <a:stretch>
            <a:fillRect/>
          </a:stretch>
        </p:blipFill>
        <p:spPr>
          <a:xfrm>
            <a:off x="2667000" y="1414929"/>
            <a:ext cx="3886200" cy="5562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2819400"/>
            <a:ext cx="3794125" cy="903581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marR="5080"/>
            <a:r>
              <a:rPr lang="en-US" sz="14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kolegiamriy@gmail.com</a:t>
            </a:r>
            <a:endParaRPr lang="uk-UA" sz="1400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/>
            <a:r>
              <a:rPr lang="en-US" sz="1400" u="sng" spc="-5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collegium.mri</a:t>
            </a:r>
            <a:r>
              <a:rPr lang="en-US" sz="1400" u="sng" spc="-5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u="sng" spc="-5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2020@gmail.com</a:t>
            </a:r>
            <a:endParaRPr lang="uk-UA" sz="1400" u="sng" spc="-5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58700"/>
              </a:lnSpc>
            </a:pPr>
            <a:r>
              <a:rPr lang="uk-UA" sz="1400" spc="-5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400" spc="-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032625"/>
            <a:ext cx="9753600" cy="282575"/>
          </a:xfrm>
          <a:custGeom>
            <a:avLst/>
            <a:gdLst/>
            <a:ahLst/>
            <a:cxnLst/>
            <a:rect l="l" t="t" r="r" b="b"/>
            <a:pathLst>
              <a:path w="9753600" h="282575">
                <a:moveTo>
                  <a:pt x="9753600" y="282282"/>
                </a:moveTo>
                <a:lnTo>
                  <a:pt x="0" y="282282"/>
                </a:lnTo>
                <a:lnTo>
                  <a:pt x="0" y="0"/>
                </a:lnTo>
                <a:lnTo>
                  <a:pt x="9753600" y="0"/>
                </a:lnTo>
                <a:lnTo>
                  <a:pt x="9753600" y="28228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8600" y="2971800"/>
            <a:ext cx="428625" cy="309880"/>
            <a:chOff x="253977" y="2676163"/>
            <a:chExt cx="428625" cy="309880"/>
          </a:xfrm>
        </p:grpSpPr>
        <p:sp>
          <p:nvSpPr>
            <p:cNvPr id="9" name="object 9"/>
            <p:cNvSpPr/>
            <p:nvPr/>
          </p:nvSpPr>
          <p:spPr>
            <a:xfrm>
              <a:off x="253977" y="2676163"/>
              <a:ext cx="428625" cy="309880"/>
            </a:xfrm>
            <a:custGeom>
              <a:avLst/>
              <a:gdLst/>
              <a:ahLst/>
              <a:cxnLst/>
              <a:rect l="l" t="t" r="r" b="b"/>
              <a:pathLst>
                <a:path w="428625" h="309880">
                  <a:moveTo>
                    <a:pt x="381000" y="309562"/>
                  </a:moveTo>
                  <a:lnTo>
                    <a:pt x="47625" y="309562"/>
                  </a:lnTo>
                  <a:lnTo>
                    <a:pt x="29087" y="305819"/>
                  </a:lnTo>
                  <a:lnTo>
                    <a:pt x="13949" y="295612"/>
                  </a:lnTo>
                  <a:lnTo>
                    <a:pt x="3742" y="280474"/>
                  </a:lnTo>
                  <a:lnTo>
                    <a:pt x="0" y="261937"/>
                  </a:lnTo>
                  <a:lnTo>
                    <a:pt x="0" y="47625"/>
                  </a:lnTo>
                  <a:lnTo>
                    <a:pt x="3742" y="29087"/>
                  </a:lnTo>
                  <a:lnTo>
                    <a:pt x="13949" y="13949"/>
                  </a:lnTo>
                  <a:lnTo>
                    <a:pt x="29087" y="3742"/>
                  </a:lnTo>
                  <a:lnTo>
                    <a:pt x="47625" y="0"/>
                  </a:lnTo>
                  <a:lnTo>
                    <a:pt x="381000" y="0"/>
                  </a:lnTo>
                  <a:lnTo>
                    <a:pt x="399537" y="3742"/>
                  </a:lnTo>
                  <a:lnTo>
                    <a:pt x="414675" y="13949"/>
                  </a:lnTo>
                  <a:lnTo>
                    <a:pt x="424882" y="29087"/>
                  </a:lnTo>
                  <a:lnTo>
                    <a:pt x="428625" y="47625"/>
                  </a:lnTo>
                  <a:lnTo>
                    <a:pt x="428625" y="261937"/>
                  </a:lnTo>
                  <a:lnTo>
                    <a:pt x="424882" y="280474"/>
                  </a:lnTo>
                  <a:lnTo>
                    <a:pt x="414675" y="295612"/>
                  </a:lnTo>
                  <a:lnTo>
                    <a:pt x="399537" y="305819"/>
                  </a:lnTo>
                  <a:lnTo>
                    <a:pt x="381000" y="309562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3974" y="2676169"/>
              <a:ext cx="428625" cy="302895"/>
            </a:xfrm>
            <a:custGeom>
              <a:avLst/>
              <a:gdLst/>
              <a:ahLst/>
              <a:cxnLst/>
              <a:rect l="l" t="t" r="r" b="b"/>
              <a:pathLst>
                <a:path w="428625" h="302894">
                  <a:moveTo>
                    <a:pt x="428625" y="47625"/>
                  </a:moveTo>
                  <a:lnTo>
                    <a:pt x="424878" y="29083"/>
                  </a:lnTo>
                  <a:lnTo>
                    <a:pt x="414667" y="13944"/>
                  </a:lnTo>
                  <a:lnTo>
                    <a:pt x="399529" y="3746"/>
                  </a:lnTo>
                  <a:lnTo>
                    <a:pt x="381000" y="0"/>
                  </a:lnTo>
                  <a:lnTo>
                    <a:pt x="47625" y="0"/>
                  </a:lnTo>
                  <a:lnTo>
                    <a:pt x="29083" y="3746"/>
                  </a:lnTo>
                  <a:lnTo>
                    <a:pt x="13944" y="13944"/>
                  </a:lnTo>
                  <a:lnTo>
                    <a:pt x="3733" y="29083"/>
                  </a:lnTo>
                  <a:lnTo>
                    <a:pt x="0" y="47625"/>
                  </a:lnTo>
                  <a:lnTo>
                    <a:pt x="0" y="59893"/>
                  </a:lnTo>
                  <a:lnTo>
                    <a:pt x="116535" y="176187"/>
                  </a:lnTo>
                  <a:lnTo>
                    <a:pt x="7264" y="285470"/>
                  </a:lnTo>
                  <a:lnTo>
                    <a:pt x="7137" y="285889"/>
                  </a:lnTo>
                  <a:lnTo>
                    <a:pt x="6870" y="286232"/>
                  </a:lnTo>
                  <a:lnTo>
                    <a:pt x="10909" y="293014"/>
                  </a:lnTo>
                  <a:lnTo>
                    <a:pt x="16560" y="298640"/>
                  </a:lnTo>
                  <a:lnTo>
                    <a:pt x="23342" y="302704"/>
                  </a:lnTo>
                  <a:lnTo>
                    <a:pt x="23685" y="302425"/>
                  </a:lnTo>
                  <a:lnTo>
                    <a:pt x="24091" y="302310"/>
                  </a:lnTo>
                  <a:lnTo>
                    <a:pt x="133388" y="193001"/>
                  </a:lnTo>
                  <a:lnTo>
                    <a:pt x="172974" y="232486"/>
                  </a:lnTo>
                  <a:lnTo>
                    <a:pt x="192112" y="245160"/>
                  </a:lnTo>
                  <a:lnTo>
                    <a:pt x="213944" y="249389"/>
                  </a:lnTo>
                  <a:lnTo>
                    <a:pt x="235775" y="245160"/>
                  </a:lnTo>
                  <a:lnTo>
                    <a:pt x="254927" y="232486"/>
                  </a:lnTo>
                  <a:lnTo>
                    <a:pt x="294906" y="192709"/>
                  </a:lnTo>
                  <a:lnTo>
                    <a:pt x="404507" y="302298"/>
                  </a:lnTo>
                  <a:lnTo>
                    <a:pt x="404939" y="302425"/>
                  </a:lnTo>
                  <a:lnTo>
                    <a:pt x="405269" y="302704"/>
                  </a:lnTo>
                  <a:lnTo>
                    <a:pt x="412076" y="298653"/>
                  </a:lnTo>
                  <a:lnTo>
                    <a:pt x="417703" y="293014"/>
                  </a:lnTo>
                  <a:lnTo>
                    <a:pt x="421754" y="286232"/>
                  </a:lnTo>
                  <a:lnTo>
                    <a:pt x="421500" y="285889"/>
                  </a:lnTo>
                  <a:lnTo>
                    <a:pt x="421360" y="285470"/>
                  </a:lnTo>
                  <a:lnTo>
                    <a:pt x="311785" y="175907"/>
                  </a:lnTo>
                  <a:lnTo>
                    <a:pt x="428625" y="59639"/>
                  </a:lnTo>
                  <a:lnTo>
                    <a:pt x="428625" y="47625"/>
                  </a:lnTo>
                  <a:close/>
                </a:path>
              </a:pathLst>
            </a:custGeom>
            <a:solidFill>
              <a:srgbClr val="99A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799" y="2676163"/>
              <a:ext cx="419100" cy="217170"/>
            </a:xfrm>
            <a:custGeom>
              <a:avLst/>
              <a:gdLst/>
              <a:ahLst/>
              <a:cxnLst/>
              <a:rect l="l" t="t" r="r" b="b"/>
              <a:pathLst>
                <a:path w="419100" h="217169">
                  <a:moveTo>
                    <a:pt x="209488" y="216854"/>
                  </a:moveTo>
                  <a:lnTo>
                    <a:pt x="191563" y="213367"/>
                  </a:lnTo>
                  <a:lnTo>
                    <a:pt x="175807" y="202906"/>
                  </a:lnTo>
                  <a:lnTo>
                    <a:pt x="0" y="27086"/>
                  </a:lnTo>
                  <a:lnTo>
                    <a:pt x="7273" y="16118"/>
                  </a:lnTo>
                  <a:lnTo>
                    <a:pt x="17195" y="7556"/>
                  </a:lnTo>
                  <a:lnTo>
                    <a:pt x="29220" y="1987"/>
                  </a:lnTo>
                  <a:lnTo>
                    <a:pt x="42802" y="0"/>
                  </a:lnTo>
                  <a:lnTo>
                    <a:pt x="376177" y="0"/>
                  </a:lnTo>
                  <a:lnTo>
                    <a:pt x="389765" y="1987"/>
                  </a:lnTo>
                  <a:lnTo>
                    <a:pt x="401789" y="7556"/>
                  </a:lnTo>
                  <a:lnTo>
                    <a:pt x="411708" y="16118"/>
                  </a:lnTo>
                  <a:lnTo>
                    <a:pt x="418980" y="27086"/>
                  </a:lnTo>
                  <a:lnTo>
                    <a:pt x="243161" y="202906"/>
                  </a:lnTo>
                  <a:lnTo>
                    <a:pt x="227411" y="213367"/>
                  </a:lnTo>
                  <a:lnTo>
                    <a:pt x="209488" y="216854"/>
                  </a:lnTo>
                  <a:close/>
                </a:path>
              </a:pathLst>
            </a:custGeom>
            <a:solidFill>
              <a:srgbClr val="E0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2400" y="1524000"/>
            <a:ext cx="4724400" cy="620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uk-UA" sz="2550" b="1" dirty="0" smtClean="0">
              <a:latin typeface="Arial"/>
              <a:cs typeface="Arial"/>
            </a:endParaRPr>
          </a:p>
          <a:p>
            <a:pPr marL="784225">
              <a:lnSpc>
                <a:spcPct val="100000"/>
              </a:lnSpc>
            </a:pPr>
            <a:endParaRPr lang="uk-UA" sz="1400" b="1" dirty="0" smtClean="0"/>
          </a:p>
        </p:txBody>
      </p:sp>
      <p:sp>
        <p:nvSpPr>
          <p:cNvPr id="21" name="object 21"/>
          <p:cNvSpPr/>
          <p:nvPr/>
        </p:nvSpPr>
        <p:spPr>
          <a:xfrm>
            <a:off x="0" y="2743200"/>
            <a:ext cx="3200400" cy="76200"/>
          </a:xfrm>
          <a:custGeom>
            <a:avLst/>
            <a:gdLst/>
            <a:ahLst/>
            <a:cxnLst/>
            <a:rect l="l" t="t" r="r" b="b"/>
            <a:pathLst>
              <a:path w="2009775" h="137794">
                <a:moveTo>
                  <a:pt x="2009714" y="137371"/>
                </a:moveTo>
                <a:lnTo>
                  <a:pt x="0" y="137371"/>
                </a:lnTo>
                <a:lnTo>
                  <a:pt x="0" y="0"/>
                </a:lnTo>
                <a:lnTo>
                  <a:pt x="2009714" y="0"/>
                </a:lnTo>
                <a:lnTo>
                  <a:pt x="2009714" y="13737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7016"/>
            <a:ext cx="990600" cy="9165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6248400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/>
                </a:solidFill>
              </a:rPr>
              <a:t>Зарахування</a:t>
            </a:r>
            <a:r>
              <a:rPr lang="ru-RU" dirty="0" smtClean="0">
                <a:solidFill>
                  <a:schemeClr val="tx1"/>
                </a:solidFill>
              </a:rPr>
              <a:t> до закладу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524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«KM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дізнатись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зателефонувавши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+380 (68) 432-17-77.</a:t>
            </a:r>
            <a:endParaRPr lang="ru-RU" sz="1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505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KM school: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Передзвонити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закладу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домовитись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Зустрітися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сім’єю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директором закладу;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проходить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співбесіду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психологом;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160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876800" y="1676400"/>
            <a:ext cx="4495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Зарахування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закладу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директором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приходить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закладу,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попередньої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табель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успішності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собою право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вимогам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закладу.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6905" y="0"/>
            <a:ext cx="5306695" cy="7315200"/>
          </a:xfrm>
          <a:custGeom>
            <a:avLst/>
            <a:gdLst/>
            <a:ahLst/>
            <a:cxnLst/>
            <a:rect l="l" t="t" r="r" b="b"/>
            <a:pathLst>
              <a:path w="5306695" h="7234555">
                <a:moveTo>
                  <a:pt x="5306110" y="7234313"/>
                </a:moveTo>
                <a:lnTo>
                  <a:pt x="0" y="7234313"/>
                </a:lnTo>
                <a:lnTo>
                  <a:pt x="0" y="0"/>
                </a:lnTo>
                <a:lnTo>
                  <a:pt x="5306110" y="0"/>
                </a:lnTo>
                <a:lnTo>
                  <a:pt x="5306110" y="7234313"/>
                </a:lnTo>
                <a:close/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29200" y="457200"/>
            <a:ext cx="4876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uk-UA" sz="3200" spc="70" dirty="0" smtClean="0">
                <a:solidFill>
                  <a:schemeClr val="tx1"/>
                </a:solidFill>
              </a:rPr>
              <a:t>Розклад роботи:</a:t>
            </a:r>
            <a:endParaRPr sz="3200" spc="-15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08298" y="6319139"/>
            <a:ext cx="2688590" cy="996315"/>
          </a:xfrm>
          <a:custGeom>
            <a:avLst/>
            <a:gdLst/>
            <a:ahLst/>
            <a:cxnLst/>
            <a:rect l="l" t="t" r="r" b="b"/>
            <a:pathLst>
              <a:path w="2688590" h="996315">
                <a:moveTo>
                  <a:pt x="2688219" y="996060"/>
                </a:moveTo>
                <a:lnTo>
                  <a:pt x="0" y="996060"/>
                </a:lnTo>
                <a:lnTo>
                  <a:pt x="10085" y="964225"/>
                </a:lnTo>
                <a:lnTo>
                  <a:pt x="33309" y="899317"/>
                </a:lnTo>
                <a:lnTo>
                  <a:pt x="59706" y="835589"/>
                </a:lnTo>
                <a:lnTo>
                  <a:pt x="89180" y="773271"/>
                </a:lnTo>
                <a:lnTo>
                  <a:pt x="121696" y="712437"/>
                </a:lnTo>
                <a:lnTo>
                  <a:pt x="157137" y="653306"/>
                </a:lnTo>
                <a:lnTo>
                  <a:pt x="195460" y="595954"/>
                </a:lnTo>
                <a:lnTo>
                  <a:pt x="236525" y="540583"/>
                </a:lnTo>
                <a:lnTo>
                  <a:pt x="280285" y="487262"/>
                </a:lnTo>
                <a:lnTo>
                  <a:pt x="326580" y="436183"/>
                </a:lnTo>
                <a:lnTo>
                  <a:pt x="375355" y="387407"/>
                </a:lnTo>
                <a:lnTo>
                  <a:pt x="426434" y="341112"/>
                </a:lnTo>
                <a:lnTo>
                  <a:pt x="479756" y="297353"/>
                </a:lnTo>
                <a:lnTo>
                  <a:pt x="535126" y="256287"/>
                </a:lnTo>
                <a:lnTo>
                  <a:pt x="592478" y="217965"/>
                </a:lnTo>
                <a:lnTo>
                  <a:pt x="651610" y="182524"/>
                </a:lnTo>
                <a:lnTo>
                  <a:pt x="712444" y="150008"/>
                </a:lnTo>
                <a:lnTo>
                  <a:pt x="774762" y="120533"/>
                </a:lnTo>
                <a:lnTo>
                  <a:pt x="838490" y="94136"/>
                </a:lnTo>
                <a:lnTo>
                  <a:pt x="903398" y="70912"/>
                </a:lnTo>
                <a:lnTo>
                  <a:pt x="969405" y="50888"/>
                </a:lnTo>
                <a:lnTo>
                  <a:pt x="1036275" y="34138"/>
                </a:lnTo>
                <a:lnTo>
                  <a:pt x="1103928" y="20681"/>
                </a:lnTo>
                <a:lnTo>
                  <a:pt x="1172120" y="10566"/>
                </a:lnTo>
                <a:lnTo>
                  <a:pt x="1240767" y="3805"/>
                </a:lnTo>
                <a:lnTo>
                  <a:pt x="1309620" y="422"/>
                </a:lnTo>
                <a:lnTo>
                  <a:pt x="1344110" y="0"/>
                </a:lnTo>
                <a:lnTo>
                  <a:pt x="1378599" y="422"/>
                </a:lnTo>
                <a:lnTo>
                  <a:pt x="1447453" y="3805"/>
                </a:lnTo>
                <a:lnTo>
                  <a:pt x="1516099" y="10566"/>
                </a:lnTo>
                <a:lnTo>
                  <a:pt x="1584291" y="20681"/>
                </a:lnTo>
                <a:lnTo>
                  <a:pt x="1651944" y="34138"/>
                </a:lnTo>
                <a:lnTo>
                  <a:pt x="1718814" y="50888"/>
                </a:lnTo>
                <a:lnTo>
                  <a:pt x="1784821" y="70912"/>
                </a:lnTo>
                <a:lnTo>
                  <a:pt x="1849729" y="94136"/>
                </a:lnTo>
                <a:lnTo>
                  <a:pt x="1913457" y="120533"/>
                </a:lnTo>
                <a:lnTo>
                  <a:pt x="1975775" y="150008"/>
                </a:lnTo>
                <a:lnTo>
                  <a:pt x="2036609" y="182524"/>
                </a:lnTo>
                <a:lnTo>
                  <a:pt x="2095741" y="217965"/>
                </a:lnTo>
                <a:lnTo>
                  <a:pt x="2153093" y="256287"/>
                </a:lnTo>
                <a:lnTo>
                  <a:pt x="2208462" y="297353"/>
                </a:lnTo>
                <a:lnTo>
                  <a:pt x="2261785" y="341112"/>
                </a:lnTo>
                <a:lnTo>
                  <a:pt x="2312865" y="387407"/>
                </a:lnTo>
                <a:lnTo>
                  <a:pt x="2361639" y="436183"/>
                </a:lnTo>
                <a:lnTo>
                  <a:pt x="2407934" y="487262"/>
                </a:lnTo>
                <a:lnTo>
                  <a:pt x="2451695" y="540583"/>
                </a:lnTo>
                <a:lnTo>
                  <a:pt x="2492758" y="595954"/>
                </a:lnTo>
                <a:lnTo>
                  <a:pt x="2531081" y="653306"/>
                </a:lnTo>
                <a:lnTo>
                  <a:pt x="2566523" y="712437"/>
                </a:lnTo>
                <a:lnTo>
                  <a:pt x="2599038" y="773271"/>
                </a:lnTo>
                <a:lnTo>
                  <a:pt x="2628512" y="835589"/>
                </a:lnTo>
                <a:lnTo>
                  <a:pt x="2654910" y="899317"/>
                </a:lnTo>
                <a:lnTo>
                  <a:pt x="2678134" y="964225"/>
                </a:lnTo>
                <a:lnTo>
                  <a:pt x="2688219" y="996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20240" y="1382147"/>
            <a:ext cx="309880" cy="309880"/>
            <a:chOff x="4720240" y="1382147"/>
            <a:chExt cx="309880" cy="309880"/>
          </a:xfrm>
        </p:grpSpPr>
        <p:sp>
          <p:nvSpPr>
            <p:cNvPr id="9" name="object 9"/>
            <p:cNvSpPr/>
            <p:nvPr/>
          </p:nvSpPr>
          <p:spPr>
            <a:xfrm>
              <a:off x="4720240" y="1382147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703" y="309562"/>
                  </a:moveTo>
                  <a:lnTo>
                    <a:pt x="105776" y="301674"/>
                  </a:lnTo>
                  <a:lnTo>
                    <a:pt x="63304" y="279708"/>
                  </a:lnTo>
                  <a:lnTo>
                    <a:pt x="29826" y="246207"/>
                  </a:lnTo>
                  <a:lnTo>
                    <a:pt x="7879" y="203716"/>
                  </a:lnTo>
                  <a:lnTo>
                    <a:pt x="0" y="154781"/>
                  </a:lnTo>
                  <a:lnTo>
                    <a:pt x="7879" y="105845"/>
                  </a:lnTo>
                  <a:lnTo>
                    <a:pt x="29826" y="63355"/>
                  </a:lnTo>
                  <a:lnTo>
                    <a:pt x="63304" y="29854"/>
                  </a:lnTo>
                  <a:lnTo>
                    <a:pt x="105776" y="7887"/>
                  </a:lnTo>
                  <a:lnTo>
                    <a:pt x="154703" y="0"/>
                  </a:lnTo>
                  <a:lnTo>
                    <a:pt x="203647" y="7887"/>
                  </a:lnTo>
                  <a:lnTo>
                    <a:pt x="246157" y="29854"/>
                  </a:lnTo>
                  <a:lnTo>
                    <a:pt x="247260" y="30956"/>
                  </a:lnTo>
                  <a:lnTo>
                    <a:pt x="154781" y="30956"/>
                  </a:lnTo>
                  <a:lnTo>
                    <a:pt x="106571" y="40683"/>
                  </a:lnTo>
                  <a:lnTo>
                    <a:pt x="67213" y="67213"/>
                  </a:lnTo>
                  <a:lnTo>
                    <a:pt x="40683" y="106571"/>
                  </a:lnTo>
                  <a:lnTo>
                    <a:pt x="30956" y="154781"/>
                  </a:lnTo>
                  <a:lnTo>
                    <a:pt x="40683" y="202990"/>
                  </a:lnTo>
                  <a:lnTo>
                    <a:pt x="67213" y="242348"/>
                  </a:lnTo>
                  <a:lnTo>
                    <a:pt x="106571" y="268879"/>
                  </a:lnTo>
                  <a:lnTo>
                    <a:pt x="154781" y="278606"/>
                  </a:lnTo>
                  <a:lnTo>
                    <a:pt x="247260" y="278606"/>
                  </a:lnTo>
                  <a:lnTo>
                    <a:pt x="246157" y="279708"/>
                  </a:lnTo>
                  <a:lnTo>
                    <a:pt x="203647" y="301674"/>
                  </a:lnTo>
                  <a:lnTo>
                    <a:pt x="154703" y="309562"/>
                  </a:lnTo>
                  <a:close/>
                </a:path>
                <a:path w="309879" h="309880">
                  <a:moveTo>
                    <a:pt x="247260" y="278606"/>
                  </a:moveTo>
                  <a:lnTo>
                    <a:pt x="154781" y="278606"/>
                  </a:lnTo>
                  <a:lnTo>
                    <a:pt x="202990" y="268879"/>
                  </a:lnTo>
                  <a:lnTo>
                    <a:pt x="242348" y="242348"/>
                  </a:lnTo>
                  <a:lnTo>
                    <a:pt x="268879" y="202990"/>
                  </a:lnTo>
                  <a:lnTo>
                    <a:pt x="278606" y="154781"/>
                  </a:lnTo>
                  <a:lnTo>
                    <a:pt x="268879" y="106571"/>
                  </a:lnTo>
                  <a:lnTo>
                    <a:pt x="242348" y="67213"/>
                  </a:lnTo>
                  <a:lnTo>
                    <a:pt x="202990" y="40683"/>
                  </a:lnTo>
                  <a:lnTo>
                    <a:pt x="154781" y="30956"/>
                  </a:lnTo>
                  <a:lnTo>
                    <a:pt x="247260" y="30956"/>
                  </a:lnTo>
                  <a:lnTo>
                    <a:pt x="279681" y="63355"/>
                  </a:lnTo>
                  <a:lnTo>
                    <a:pt x="301666" y="105845"/>
                  </a:lnTo>
                  <a:lnTo>
                    <a:pt x="309562" y="154781"/>
                  </a:lnTo>
                  <a:lnTo>
                    <a:pt x="301666" y="203716"/>
                  </a:lnTo>
                  <a:lnTo>
                    <a:pt x="279681" y="246207"/>
                  </a:lnTo>
                  <a:lnTo>
                    <a:pt x="247260" y="278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9543" y="1459537"/>
              <a:ext cx="92868" cy="141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24400" y="3429000"/>
            <a:ext cx="309880" cy="309880"/>
            <a:chOff x="4720240" y="3587527"/>
            <a:chExt cx="309880" cy="309880"/>
          </a:xfrm>
        </p:grpSpPr>
        <p:sp>
          <p:nvSpPr>
            <p:cNvPr id="12" name="object 12"/>
            <p:cNvSpPr/>
            <p:nvPr/>
          </p:nvSpPr>
          <p:spPr>
            <a:xfrm>
              <a:off x="4720240" y="3587527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703" y="309562"/>
                  </a:moveTo>
                  <a:lnTo>
                    <a:pt x="105776" y="301674"/>
                  </a:lnTo>
                  <a:lnTo>
                    <a:pt x="63304" y="279708"/>
                  </a:lnTo>
                  <a:lnTo>
                    <a:pt x="29826" y="246207"/>
                  </a:lnTo>
                  <a:lnTo>
                    <a:pt x="7879" y="203716"/>
                  </a:lnTo>
                  <a:lnTo>
                    <a:pt x="0" y="154781"/>
                  </a:lnTo>
                  <a:lnTo>
                    <a:pt x="7879" y="105845"/>
                  </a:lnTo>
                  <a:lnTo>
                    <a:pt x="29826" y="63355"/>
                  </a:lnTo>
                  <a:lnTo>
                    <a:pt x="63304" y="29854"/>
                  </a:lnTo>
                  <a:lnTo>
                    <a:pt x="105776" y="7887"/>
                  </a:lnTo>
                  <a:lnTo>
                    <a:pt x="154703" y="0"/>
                  </a:lnTo>
                  <a:lnTo>
                    <a:pt x="203647" y="7887"/>
                  </a:lnTo>
                  <a:lnTo>
                    <a:pt x="246157" y="29854"/>
                  </a:lnTo>
                  <a:lnTo>
                    <a:pt x="247260" y="30956"/>
                  </a:lnTo>
                  <a:lnTo>
                    <a:pt x="154781" y="30956"/>
                  </a:lnTo>
                  <a:lnTo>
                    <a:pt x="106571" y="40683"/>
                  </a:lnTo>
                  <a:lnTo>
                    <a:pt x="67213" y="67213"/>
                  </a:lnTo>
                  <a:lnTo>
                    <a:pt x="40683" y="106571"/>
                  </a:lnTo>
                  <a:lnTo>
                    <a:pt x="30956" y="154781"/>
                  </a:lnTo>
                  <a:lnTo>
                    <a:pt x="40683" y="202990"/>
                  </a:lnTo>
                  <a:lnTo>
                    <a:pt x="67213" y="242348"/>
                  </a:lnTo>
                  <a:lnTo>
                    <a:pt x="106571" y="268879"/>
                  </a:lnTo>
                  <a:lnTo>
                    <a:pt x="154781" y="278606"/>
                  </a:lnTo>
                  <a:lnTo>
                    <a:pt x="247260" y="278606"/>
                  </a:lnTo>
                  <a:lnTo>
                    <a:pt x="246157" y="279708"/>
                  </a:lnTo>
                  <a:lnTo>
                    <a:pt x="203647" y="301674"/>
                  </a:lnTo>
                  <a:lnTo>
                    <a:pt x="154703" y="309562"/>
                  </a:lnTo>
                  <a:close/>
                </a:path>
                <a:path w="309879" h="309879">
                  <a:moveTo>
                    <a:pt x="247260" y="278606"/>
                  </a:moveTo>
                  <a:lnTo>
                    <a:pt x="154781" y="278606"/>
                  </a:lnTo>
                  <a:lnTo>
                    <a:pt x="202990" y="268879"/>
                  </a:lnTo>
                  <a:lnTo>
                    <a:pt x="242348" y="242348"/>
                  </a:lnTo>
                  <a:lnTo>
                    <a:pt x="268879" y="202990"/>
                  </a:lnTo>
                  <a:lnTo>
                    <a:pt x="278606" y="154781"/>
                  </a:lnTo>
                  <a:lnTo>
                    <a:pt x="268879" y="106571"/>
                  </a:lnTo>
                  <a:lnTo>
                    <a:pt x="242348" y="67213"/>
                  </a:lnTo>
                  <a:lnTo>
                    <a:pt x="202990" y="40683"/>
                  </a:lnTo>
                  <a:lnTo>
                    <a:pt x="154781" y="30956"/>
                  </a:lnTo>
                  <a:lnTo>
                    <a:pt x="247260" y="30956"/>
                  </a:lnTo>
                  <a:lnTo>
                    <a:pt x="279681" y="63355"/>
                  </a:lnTo>
                  <a:lnTo>
                    <a:pt x="301666" y="105845"/>
                  </a:lnTo>
                  <a:lnTo>
                    <a:pt x="309562" y="154781"/>
                  </a:lnTo>
                  <a:lnTo>
                    <a:pt x="301666" y="203716"/>
                  </a:lnTo>
                  <a:lnTo>
                    <a:pt x="279681" y="246207"/>
                  </a:lnTo>
                  <a:lnTo>
                    <a:pt x="247260" y="278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9543" y="3664918"/>
              <a:ext cx="92868" cy="141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81600" y="1295400"/>
            <a:ext cx="426720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пн.-пт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9:00 до 18:00.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чергова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8:00 до 9:00,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18:00 до 20:00.</a:t>
            </a:r>
          </a:p>
          <a:p>
            <a:pPr>
              <a:spcBef>
                <a:spcPts val="40"/>
              </a:spcBef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"/>
              </a:spcBef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субота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неділя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святкові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40"/>
              </a:spcBef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"/>
              </a:spcBef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Шкільні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канікули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адміністрацією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724400" y="5105400"/>
            <a:ext cx="309880" cy="309880"/>
            <a:chOff x="4720240" y="5004339"/>
            <a:chExt cx="309880" cy="309880"/>
          </a:xfrm>
        </p:grpSpPr>
        <p:sp>
          <p:nvSpPr>
            <p:cNvPr id="17" name="object 17"/>
            <p:cNvSpPr/>
            <p:nvPr/>
          </p:nvSpPr>
          <p:spPr>
            <a:xfrm>
              <a:off x="4720240" y="500433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703" y="309562"/>
                  </a:moveTo>
                  <a:lnTo>
                    <a:pt x="105776" y="301674"/>
                  </a:lnTo>
                  <a:lnTo>
                    <a:pt x="63304" y="279708"/>
                  </a:lnTo>
                  <a:lnTo>
                    <a:pt x="29826" y="246207"/>
                  </a:lnTo>
                  <a:lnTo>
                    <a:pt x="7879" y="203716"/>
                  </a:lnTo>
                  <a:lnTo>
                    <a:pt x="0" y="154781"/>
                  </a:lnTo>
                  <a:lnTo>
                    <a:pt x="7879" y="105845"/>
                  </a:lnTo>
                  <a:lnTo>
                    <a:pt x="29826" y="63355"/>
                  </a:lnTo>
                  <a:lnTo>
                    <a:pt x="63304" y="29854"/>
                  </a:lnTo>
                  <a:lnTo>
                    <a:pt x="105776" y="7887"/>
                  </a:lnTo>
                  <a:lnTo>
                    <a:pt x="154703" y="0"/>
                  </a:lnTo>
                  <a:lnTo>
                    <a:pt x="203647" y="7887"/>
                  </a:lnTo>
                  <a:lnTo>
                    <a:pt x="246157" y="29854"/>
                  </a:lnTo>
                  <a:lnTo>
                    <a:pt x="247260" y="30956"/>
                  </a:lnTo>
                  <a:lnTo>
                    <a:pt x="154781" y="30956"/>
                  </a:lnTo>
                  <a:lnTo>
                    <a:pt x="106571" y="40683"/>
                  </a:lnTo>
                  <a:lnTo>
                    <a:pt x="67213" y="67213"/>
                  </a:lnTo>
                  <a:lnTo>
                    <a:pt x="40683" y="106571"/>
                  </a:lnTo>
                  <a:lnTo>
                    <a:pt x="30956" y="154781"/>
                  </a:lnTo>
                  <a:lnTo>
                    <a:pt x="40683" y="202990"/>
                  </a:lnTo>
                  <a:lnTo>
                    <a:pt x="67213" y="242348"/>
                  </a:lnTo>
                  <a:lnTo>
                    <a:pt x="106571" y="268879"/>
                  </a:lnTo>
                  <a:lnTo>
                    <a:pt x="154781" y="278606"/>
                  </a:lnTo>
                  <a:lnTo>
                    <a:pt x="247260" y="278606"/>
                  </a:lnTo>
                  <a:lnTo>
                    <a:pt x="246157" y="279708"/>
                  </a:lnTo>
                  <a:lnTo>
                    <a:pt x="203647" y="301674"/>
                  </a:lnTo>
                  <a:lnTo>
                    <a:pt x="154703" y="309562"/>
                  </a:lnTo>
                  <a:close/>
                </a:path>
                <a:path w="309879" h="309879">
                  <a:moveTo>
                    <a:pt x="247260" y="278606"/>
                  </a:moveTo>
                  <a:lnTo>
                    <a:pt x="154781" y="278606"/>
                  </a:lnTo>
                  <a:lnTo>
                    <a:pt x="202990" y="268879"/>
                  </a:lnTo>
                  <a:lnTo>
                    <a:pt x="242348" y="242348"/>
                  </a:lnTo>
                  <a:lnTo>
                    <a:pt x="268879" y="202990"/>
                  </a:lnTo>
                  <a:lnTo>
                    <a:pt x="278606" y="154781"/>
                  </a:lnTo>
                  <a:lnTo>
                    <a:pt x="268879" y="106571"/>
                  </a:lnTo>
                  <a:lnTo>
                    <a:pt x="242348" y="67213"/>
                  </a:lnTo>
                  <a:lnTo>
                    <a:pt x="202990" y="40683"/>
                  </a:lnTo>
                  <a:lnTo>
                    <a:pt x="154781" y="30956"/>
                  </a:lnTo>
                  <a:lnTo>
                    <a:pt x="247260" y="30956"/>
                  </a:lnTo>
                  <a:lnTo>
                    <a:pt x="279681" y="63355"/>
                  </a:lnTo>
                  <a:lnTo>
                    <a:pt x="301666" y="105845"/>
                  </a:lnTo>
                  <a:lnTo>
                    <a:pt x="309562" y="154781"/>
                  </a:lnTo>
                  <a:lnTo>
                    <a:pt x="301666" y="203716"/>
                  </a:lnTo>
                  <a:lnTo>
                    <a:pt x="279681" y="246207"/>
                  </a:lnTo>
                  <a:lnTo>
                    <a:pt x="247260" y="278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9543" y="5081730"/>
              <a:ext cx="92868" cy="141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Рисунок 18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324600"/>
            <a:ext cx="1167213" cy="1080000"/>
          </a:xfrm>
          <a:prstGeom prst="rect">
            <a:avLst/>
          </a:prstGeom>
        </p:spPr>
      </p:pic>
      <p:pic>
        <p:nvPicPr>
          <p:cNvPr id="20" name="Рисунок 19" descr="35.jpg"/>
          <p:cNvPicPr>
            <a:picLocks noChangeAspect="1"/>
          </p:cNvPicPr>
          <p:nvPr/>
        </p:nvPicPr>
        <p:blipFill>
          <a:blip r:embed="rId4" cstate="print"/>
          <a:srcRect t="13838"/>
          <a:stretch>
            <a:fillRect/>
          </a:stretch>
        </p:blipFill>
        <p:spPr>
          <a:xfrm>
            <a:off x="-1" y="0"/>
            <a:ext cx="4507715" cy="2590800"/>
          </a:xfrm>
          <a:prstGeom prst="rect">
            <a:avLst/>
          </a:prstGeom>
        </p:spPr>
      </p:pic>
      <p:pic>
        <p:nvPicPr>
          <p:cNvPr id="23" name="Рисунок 22" descr="cb0123ad-099d-43de-b452-4e9cae61664e.jpg"/>
          <p:cNvPicPr>
            <a:picLocks noChangeAspect="1"/>
          </p:cNvPicPr>
          <p:nvPr/>
        </p:nvPicPr>
        <p:blipFill>
          <a:blip r:embed="rId5"/>
          <a:srcRect t="8092" b="10212"/>
          <a:stretch>
            <a:fillRect/>
          </a:stretch>
        </p:blipFill>
        <p:spPr>
          <a:xfrm>
            <a:off x="0" y="2590800"/>
            <a:ext cx="4495800" cy="2438400"/>
          </a:xfrm>
          <a:prstGeom prst="rect">
            <a:avLst/>
          </a:prstGeom>
        </p:spPr>
      </p:pic>
      <p:pic>
        <p:nvPicPr>
          <p:cNvPr id="24" name="Рисунок 23" descr="photo_2020-10-06_15-19-34.jpg"/>
          <p:cNvPicPr>
            <a:picLocks noChangeAspect="1"/>
          </p:cNvPicPr>
          <p:nvPr/>
        </p:nvPicPr>
        <p:blipFill>
          <a:blip r:embed="rId6"/>
          <a:srcRect t="24310" r="6667" b="6758"/>
          <a:stretch>
            <a:fillRect/>
          </a:stretch>
        </p:blipFill>
        <p:spPr>
          <a:xfrm>
            <a:off x="-1" y="5029200"/>
            <a:ext cx="449580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7317" y="1950948"/>
            <a:ext cx="3777083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r>
              <a:rPr lang="ru-RU" sz="1400" dirty="0" smtClean="0"/>
              <a:t>Батьки </a:t>
            </a:r>
            <a:r>
              <a:rPr lang="ru-RU" sz="1400" dirty="0" err="1" smtClean="0"/>
              <a:t>зобов’язані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своєчасний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прихід</a:t>
            </a:r>
            <a:r>
              <a:rPr lang="ru-RU" sz="1400" dirty="0" smtClean="0"/>
              <a:t> до та </a:t>
            </a:r>
            <a:r>
              <a:rPr lang="ru-RU" sz="1400" dirty="0" err="1" smtClean="0"/>
              <a:t>вихід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закладу.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запізнилась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заняття</a:t>
            </a:r>
            <a:r>
              <a:rPr lang="ru-RU" sz="1400" dirty="0" smtClean="0"/>
              <a:t>, вона повинна тихенько зайти до </a:t>
            </a:r>
            <a:r>
              <a:rPr lang="ru-RU" sz="1400" dirty="0" err="1" smtClean="0"/>
              <a:t>групи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класу</a:t>
            </a:r>
            <a:r>
              <a:rPr lang="ru-RU" sz="1400" dirty="0" smtClean="0"/>
              <a:t>, не </a:t>
            </a:r>
            <a:r>
              <a:rPr lang="ru-RU" sz="1400" dirty="0" err="1" smtClean="0"/>
              <a:t>відволікаючи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педагога.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317" y="3170148"/>
            <a:ext cx="3700884" cy="7662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lvl="0"/>
            <a:r>
              <a:rPr lang="ru-RU" sz="1400" dirty="0" err="1" smtClean="0"/>
              <a:t>Дитина</a:t>
            </a:r>
            <a:r>
              <a:rPr lang="ru-RU" sz="1400" dirty="0" smtClean="0"/>
              <a:t> у </a:t>
            </a:r>
            <a:r>
              <a:rPr lang="ru-RU" sz="1400" dirty="0" err="1" smtClean="0"/>
              <a:t>закладі</a:t>
            </a:r>
            <a:r>
              <a:rPr lang="ru-RU" sz="1400" dirty="0" smtClean="0"/>
              <a:t> повинна бути </a:t>
            </a:r>
            <a:r>
              <a:rPr lang="ru-RU" sz="1400" dirty="0" err="1" smtClean="0"/>
              <a:t>охайною</a:t>
            </a:r>
            <a:r>
              <a:rPr lang="ru-RU" sz="1400" dirty="0" smtClean="0"/>
              <a:t>, у </a:t>
            </a:r>
            <a:r>
              <a:rPr lang="ru-RU" sz="1400" dirty="0" err="1" smtClean="0"/>
              <a:t>зручному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одязі</a:t>
            </a:r>
            <a:r>
              <a:rPr lang="ru-RU" sz="1400" dirty="0" smtClean="0"/>
              <a:t>, </a:t>
            </a:r>
            <a:r>
              <a:rPr lang="ru-RU" sz="1400" dirty="0" err="1" smtClean="0"/>
              <a:t>мати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одяг</a:t>
            </a:r>
            <a:r>
              <a:rPr lang="ru-RU" sz="1400" dirty="0" smtClean="0"/>
              <a:t>, </a:t>
            </a:r>
            <a:r>
              <a:rPr lang="ru-RU" sz="1400" dirty="0" err="1" smtClean="0"/>
              <a:t>змінне</a:t>
            </a:r>
            <a:r>
              <a:rPr lang="ru-RU" sz="1400" dirty="0" smtClean="0"/>
              <a:t> </a:t>
            </a:r>
            <a:r>
              <a:rPr lang="ru-RU" sz="1400" dirty="0" err="1" smtClean="0"/>
              <a:t>взуття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засоби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особистої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гігієни</a:t>
            </a:r>
            <a:r>
              <a:rPr lang="ru-RU" sz="1400" dirty="0" smtClean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7032917"/>
            <a:ext cx="9753600" cy="282575"/>
          </a:xfrm>
          <a:custGeom>
            <a:avLst/>
            <a:gdLst/>
            <a:ahLst/>
            <a:cxnLst/>
            <a:rect l="l" t="t" r="r" b="b"/>
            <a:pathLst>
              <a:path w="9753600" h="282575">
                <a:moveTo>
                  <a:pt x="9753600" y="282282"/>
                </a:moveTo>
                <a:lnTo>
                  <a:pt x="0" y="282282"/>
                </a:lnTo>
                <a:lnTo>
                  <a:pt x="0" y="0"/>
                </a:lnTo>
                <a:lnTo>
                  <a:pt x="9753600" y="0"/>
                </a:lnTo>
                <a:lnTo>
                  <a:pt x="9753600" y="28228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7800" y="1905000"/>
            <a:ext cx="3895725" cy="3574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r>
              <a:rPr lang="ru-RU" sz="1400" dirty="0" smtClean="0"/>
              <a:t>-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дитина</a:t>
            </a:r>
            <a:r>
              <a:rPr lang="ru-RU" sz="1400" dirty="0" smtClean="0"/>
              <a:t> не </a:t>
            </a:r>
            <a:r>
              <a:rPr lang="ru-RU" sz="1400" dirty="0" err="1" smtClean="0"/>
              <a:t>йде</a:t>
            </a:r>
            <a:r>
              <a:rPr lang="ru-RU" sz="1400" dirty="0" smtClean="0"/>
              <a:t> до закладу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будь-якої</a:t>
            </a:r>
            <a:r>
              <a:rPr lang="ru-RU" sz="1400" dirty="0" smtClean="0"/>
              <a:t> причини, батьки </a:t>
            </a:r>
            <a:r>
              <a:rPr lang="ru-RU" sz="1400" dirty="0" err="1" smtClean="0"/>
              <a:t>повинні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повідомити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це</a:t>
            </a:r>
            <a:r>
              <a:rPr lang="ru-RU" sz="1400" dirty="0" smtClean="0"/>
              <a:t> педагога.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- Батьки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повідомляти</a:t>
            </a:r>
            <a:r>
              <a:rPr lang="ru-RU" sz="1400" dirty="0" smtClean="0"/>
              <a:t> директора та </a:t>
            </a:r>
            <a:r>
              <a:rPr lang="ru-RU" sz="1400" dirty="0" err="1" smtClean="0"/>
              <a:t>медичну</a:t>
            </a:r>
            <a:r>
              <a:rPr lang="ru-RU" sz="1400" dirty="0" smtClean="0"/>
              <a:t> сестру про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випадки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інфекційних</a:t>
            </a:r>
            <a:r>
              <a:rPr lang="ru-RU" sz="1400" dirty="0" smtClean="0"/>
              <a:t> хвороб.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- Батьки не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відправляти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дитину</a:t>
            </a:r>
            <a:r>
              <a:rPr lang="ru-RU" sz="1400" dirty="0" smtClean="0"/>
              <a:t> до закладу,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вона себе </a:t>
            </a:r>
            <a:r>
              <a:rPr lang="ru-RU" sz="1400" dirty="0" err="1" smtClean="0"/>
              <a:t>почуває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недобре</a:t>
            </a:r>
            <a:r>
              <a:rPr lang="ru-RU" sz="1400" dirty="0" smtClean="0"/>
              <a:t> (температура, </a:t>
            </a:r>
            <a:r>
              <a:rPr lang="ru-RU" sz="1400" dirty="0" err="1" smtClean="0"/>
              <a:t>головний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</a:t>
            </a:r>
            <a:r>
              <a:rPr lang="ru-RU" sz="1400" dirty="0" smtClean="0"/>
              <a:t>, </a:t>
            </a:r>
            <a:r>
              <a:rPr lang="ru-RU" sz="1400" dirty="0" err="1" smtClean="0"/>
              <a:t>нудота</a:t>
            </a:r>
            <a:r>
              <a:rPr lang="ru-RU" sz="1400" dirty="0" smtClean="0"/>
              <a:t>, </a:t>
            </a:r>
            <a:r>
              <a:rPr lang="ru-RU" sz="1400" dirty="0" err="1" smtClean="0"/>
              <a:t>діарея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інше</a:t>
            </a:r>
            <a:r>
              <a:rPr lang="ru-RU" sz="1400" dirty="0" smtClean="0"/>
              <a:t>).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- У </a:t>
            </a:r>
            <a:r>
              <a:rPr lang="ru-RU" sz="1400" dirty="0" err="1" smtClean="0"/>
              <a:t>разі</a:t>
            </a:r>
            <a:r>
              <a:rPr lang="ru-RU" sz="1400" dirty="0" smtClean="0"/>
              <a:t>,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потрібно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приймати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ліки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дотримуватись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певної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дієти</a:t>
            </a:r>
            <a:r>
              <a:rPr lang="ru-RU" sz="1400" dirty="0" smtClean="0"/>
              <a:t>, </a:t>
            </a:r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медичному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працівнику</a:t>
            </a:r>
            <a:r>
              <a:rPr lang="ru-RU" sz="1400" dirty="0" smtClean="0"/>
              <a:t> рецепт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рекомендації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лікаря</a:t>
            </a:r>
            <a:r>
              <a:rPr lang="ru-RU" sz="1400" dirty="0" smtClean="0"/>
              <a:t>.</a:t>
            </a:r>
          </a:p>
          <a:p>
            <a:pPr marL="12700" marR="5080">
              <a:lnSpc>
                <a:spcPct val="158700"/>
              </a:lnSpc>
              <a:spcBef>
                <a:spcPts val="95"/>
              </a:spcBef>
            </a:pP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8600" y="3429000"/>
            <a:ext cx="428625" cy="381000"/>
            <a:chOff x="303104" y="2133752"/>
            <a:chExt cx="428625" cy="381000"/>
          </a:xfrm>
        </p:grpSpPr>
        <p:sp>
          <p:nvSpPr>
            <p:cNvPr id="10" name="object 10"/>
            <p:cNvSpPr/>
            <p:nvPr/>
          </p:nvSpPr>
          <p:spPr>
            <a:xfrm>
              <a:off x="303104" y="2133752"/>
              <a:ext cx="144363" cy="1649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366" y="2133752"/>
              <a:ext cx="144363" cy="1649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355" y="2133752"/>
              <a:ext cx="312420" cy="381000"/>
            </a:xfrm>
            <a:custGeom>
              <a:avLst/>
              <a:gdLst/>
              <a:ahLst/>
              <a:cxnLst/>
              <a:rect l="l" t="t" r="r" b="b"/>
              <a:pathLst>
                <a:path w="312420" h="381000">
                  <a:moveTo>
                    <a:pt x="263217" y="381000"/>
                  </a:moveTo>
                  <a:lnTo>
                    <a:pt x="48905" y="381000"/>
                  </a:lnTo>
                  <a:lnTo>
                    <a:pt x="28693" y="380255"/>
                  </a:lnTo>
                  <a:lnTo>
                    <a:pt x="10764" y="375046"/>
                  </a:lnTo>
                  <a:lnTo>
                    <a:pt x="0" y="360908"/>
                  </a:lnTo>
                  <a:lnTo>
                    <a:pt x="1280" y="333375"/>
                  </a:lnTo>
                  <a:lnTo>
                    <a:pt x="8163" y="302121"/>
                  </a:lnTo>
                  <a:lnTo>
                    <a:pt x="11698" y="261937"/>
                  </a:lnTo>
                  <a:lnTo>
                    <a:pt x="13000" y="186035"/>
                  </a:lnTo>
                  <a:lnTo>
                    <a:pt x="13186" y="47625"/>
                  </a:lnTo>
                  <a:lnTo>
                    <a:pt x="18789" y="29087"/>
                  </a:lnTo>
                  <a:lnTo>
                    <a:pt x="33089" y="13949"/>
                  </a:lnTo>
                  <a:lnTo>
                    <a:pt x="52320" y="3742"/>
                  </a:lnTo>
                  <a:lnTo>
                    <a:pt x="72717" y="0"/>
                  </a:lnTo>
                  <a:lnTo>
                    <a:pt x="85433" y="0"/>
                  </a:lnTo>
                  <a:lnTo>
                    <a:pt x="93505" y="14094"/>
                  </a:lnTo>
                  <a:lnTo>
                    <a:pt x="109120" y="25427"/>
                  </a:lnTo>
                  <a:lnTo>
                    <a:pt x="130549" y="32975"/>
                  </a:lnTo>
                  <a:lnTo>
                    <a:pt x="156061" y="35718"/>
                  </a:lnTo>
                  <a:lnTo>
                    <a:pt x="181573" y="32975"/>
                  </a:lnTo>
                  <a:lnTo>
                    <a:pt x="203001" y="25427"/>
                  </a:lnTo>
                  <a:lnTo>
                    <a:pt x="218617" y="14094"/>
                  </a:lnTo>
                  <a:lnTo>
                    <a:pt x="226689" y="0"/>
                  </a:lnTo>
                  <a:lnTo>
                    <a:pt x="239405" y="0"/>
                  </a:lnTo>
                  <a:lnTo>
                    <a:pt x="279033" y="13949"/>
                  </a:lnTo>
                  <a:lnTo>
                    <a:pt x="298936" y="47625"/>
                  </a:lnTo>
                  <a:lnTo>
                    <a:pt x="299122" y="85576"/>
                  </a:lnTo>
                  <a:lnTo>
                    <a:pt x="300424" y="172640"/>
                  </a:lnTo>
                  <a:lnTo>
                    <a:pt x="303959" y="268634"/>
                  </a:lnTo>
                  <a:lnTo>
                    <a:pt x="310842" y="333375"/>
                  </a:lnTo>
                  <a:lnTo>
                    <a:pt x="312122" y="360908"/>
                  </a:lnTo>
                  <a:lnTo>
                    <a:pt x="301357" y="375046"/>
                  </a:lnTo>
                  <a:lnTo>
                    <a:pt x="283429" y="380255"/>
                  </a:lnTo>
                  <a:lnTo>
                    <a:pt x="263217" y="381000"/>
                  </a:lnTo>
                  <a:close/>
                </a:path>
              </a:pathLst>
            </a:custGeom>
            <a:solidFill>
              <a:srgbClr val="E0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4073" y="2133752"/>
              <a:ext cx="167005" cy="59690"/>
            </a:xfrm>
            <a:custGeom>
              <a:avLst/>
              <a:gdLst/>
              <a:ahLst/>
              <a:cxnLst/>
              <a:rect l="l" t="t" r="r" b="b"/>
              <a:pathLst>
                <a:path w="167004" h="59689">
                  <a:moveTo>
                    <a:pt x="83343" y="59531"/>
                  </a:moveTo>
                  <a:lnTo>
                    <a:pt x="50902" y="54852"/>
                  </a:lnTo>
                  <a:lnTo>
                    <a:pt x="24410" y="42093"/>
                  </a:lnTo>
                  <a:lnTo>
                    <a:pt x="6549" y="23170"/>
                  </a:lnTo>
                  <a:lnTo>
                    <a:pt x="0" y="0"/>
                  </a:lnTo>
                  <a:lnTo>
                    <a:pt x="12715" y="0"/>
                  </a:lnTo>
                  <a:lnTo>
                    <a:pt x="20787" y="14094"/>
                  </a:lnTo>
                  <a:lnTo>
                    <a:pt x="36403" y="25427"/>
                  </a:lnTo>
                  <a:lnTo>
                    <a:pt x="57832" y="32975"/>
                  </a:lnTo>
                  <a:lnTo>
                    <a:pt x="83343" y="35718"/>
                  </a:lnTo>
                  <a:lnTo>
                    <a:pt x="108855" y="32975"/>
                  </a:lnTo>
                  <a:lnTo>
                    <a:pt x="130284" y="25427"/>
                  </a:lnTo>
                  <a:lnTo>
                    <a:pt x="145899" y="14094"/>
                  </a:lnTo>
                  <a:lnTo>
                    <a:pt x="153971" y="0"/>
                  </a:lnTo>
                  <a:lnTo>
                    <a:pt x="166687" y="0"/>
                  </a:lnTo>
                  <a:lnTo>
                    <a:pt x="160137" y="23170"/>
                  </a:lnTo>
                  <a:lnTo>
                    <a:pt x="142276" y="42093"/>
                  </a:lnTo>
                  <a:lnTo>
                    <a:pt x="115784" y="54852"/>
                  </a:lnTo>
                  <a:lnTo>
                    <a:pt x="83343" y="59531"/>
                  </a:lnTo>
                  <a:close/>
                </a:path>
              </a:pathLst>
            </a:custGeom>
            <a:solidFill>
              <a:srgbClr val="54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 descr="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1167214" cy="108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457200"/>
            <a:ext cx="5843692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uk-UA" dirty="0" smtClean="0">
                <a:solidFill>
                  <a:schemeClr val="tx1"/>
                </a:solidFill>
              </a:rPr>
              <a:t>Відвідування закладу</a:t>
            </a:r>
            <a:endParaRPr spc="45" dirty="0">
              <a:solidFill>
                <a:schemeClr val="tx1"/>
              </a:solidFill>
            </a:endParaRPr>
          </a:p>
        </p:txBody>
      </p:sp>
      <p:grpSp>
        <p:nvGrpSpPr>
          <p:cNvPr id="17" name="object 8"/>
          <p:cNvGrpSpPr/>
          <p:nvPr/>
        </p:nvGrpSpPr>
        <p:grpSpPr>
          <a:xfrm>
            <a:off x="304800" y="2057400"/>
            <a:ext cx="309880" cy="309880"/>
            <a:chOff x="4720240" y="1382147"/>
            <a:chExt cx="309880" cy="309880"/>
          </a:xfrm>
        </p:grpSpPr>
        <p:sp>
          <p:nvSpPr>
            <p:cNvPr id="19" name="object 9"/>
            <p:cNvSpPr/>
            <p:nvPr/>
          </p:nvSpPr>
          <p:spPr>
            <a:xfrm>
              <a:off x="4720240" y="1382147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703" y="309562"/>
                  </a:moveTo>
                  <a:lnTo>
                    <a:pt x="105776" y="301674"/>
                  </a:lnTo>
                  <a:lnTo>
                    <a:pt x="63304" y="279708"/>
                  </a:lnTo>
                  <a:lnTo>
                    <a:pt x="29826" y="246207"/>
                  </a:lnTo>
                  <a:lnTo>
                    <a:pt x="7879" y="203716"/>
                  </a:lnTo>
                  <a:lnTo>
                    <a:pt x="0" y="154781"/>
                  </a:lnTo>
                  <a:lnTo>
                    <a:pt x="7879" y="105845"/>
                  </a:lnTo>
                  <a:lnTo>
                    <a:pt x="29826" y="63355"/>
                  </a:lnTo>
                  <a:lnTo>
                    <a:pt x="63304" y="29854"/>
                  </a:lnTo>
                  <a:lnTo>
                    <a:pt x="105776" y="7887"/>
                  </a:lnTo>
                  <a:lnTo>
                    <a:pt x="154703" y="0"/>
                  </a:lnTo>
                  <a:lnTo>
                    <a:pt x="203647" y="7887"/>
                  </a:lnTo>
                  <a:lnTo>
                    <a:pt x="246157" y="29854"/>
                  </a:lnTo>
                  <a:lnTo>
                    <a:pt x="247260" y="30956"/>
                  </a:lnTo>
                  <a:lnTo>
                    <a:pt x="154781" y="30956"/>
                  </a:lnTo>
                  <a:lnTo>
                    <a:pt x="106571" y="40683"/>
                  </a:lnTo>
                  <a:lnTo>
                    <a:pt x="67213" y="67213"/>
                  </a:lnTo>
                  <a:lnTo>
                    <a:pt x="40683" y="106571"/>
                  </a:lnTo>
                  <a:lnTo>
                    <a:pt x="30956" y="154781"/>
                  </a:lnTo>
                  <a:lnTo>
                    <a:pt x="40683" y="202990"/>
                  </a:lnTo>
                  <a:lnTo>
                    <a:pt x="67213" y="242348"/>
                  </a:lnTo>
                  <a:lnTo>
                    <a:pt x="106571" y="268879"/>
                  </a:lnTo>
                  <a:lnTo>
                    <a:pt x="154781" y="278606"/>
                  </a:lnTo>
                  <a:lnTo>
                    <a:pt x="247260" y="278606"/>
                  </a:lnTo>
                  <a:lnTo>
                    <a:pt x="246157" y="279708"/>
                  </a:lnTo>
                  <a:lnTo>
                    <a:pt x="203647" y="301674"/>
                  </a:lnTo>
                  <a:lnTo>
                    <a:pt x="154703" y="309562"/>
                  </a:lnTo>
                  <a:close/>
                </a:path>
                <a:path w="309879" h="309880">
                  <a:moveTo>
                    <a:pt x="247260" y="278606"/>
                  </a:moveTo>
                  <a:lnTo>
                    <a:pt x="154781" y="278606"/>
                  </a:lnTo>
                  <a:lnTo>
                    <a:pt x="202990" y="268879"/>
                  </a:lnTo>
                  <a:lnTo>
                    <a:pt x="242348" y="242348"/>
                  </a:lnTo>
                  <a:lnTo>
                    <a:pt x="268879" y="202990"/>
                  </a:lnTo>
                  <a:lnTo>
                    <a:pt x="278606" y="154781"/>
                  </a:lnTo>
                  <a:lnTo>
                    <a:pt x="268879" y="106571"/>
                  </a:lnTo>
                  <a:lnTo>
                    <a:pt x="242348" y="67213"/>
                  </a:lnTo>
                  <a:lnTo>
                    <a:pt x="202990" y="40683"/>
                  </a:lnTo>
                  <a:lnTo>
                    <a:pt x="154781" y="30956"/>
                  </a:lnTo>
                  <a:lnTo>
                    <a:pt x="247260" y="30956"/>
                  </a:lnTo>
                  <a:lnTo>
                    <a:pt x="279681" y="63355"/>
                  </a:lnTo>
                  <a:lnTo>
                    <a:pt x="301666" y="105845"/>
                  </a:lnTo>
                  <a:lnTo>
                    <a:pt x="309562" y="154781"/>
                  </a:lnTo>
                  <a:lnTo>
                    <a:pt x="301666" y="203716"/>
                  </a:lnTo>
                  <a:lnTo>
                    <a:pt x="279681" y="246207"/>
                  </a:lnTo>
                  <a:lnTo>
                    <a:pt x="247260" y="278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/>
            <p:nvPr/>
          </p:nvSpPr>
          <p:spPr>
            <a:xfrm>
              <a:off x="4859543" y="1459537"/>
              <a:ext cx="92868" cy="141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94505" y="0"/>
            <a:ext cx="5459095" cy="7315200"/>
          </a:xfrm>
          <a:custGeom>
            <a:avLst/>
            <a:gdLst/>
            <a:ahLst/>
            <a:cxnLst/>
            <a:rect l="l" t="t" r="r" b="b"/>
            <a:pathLst>
              <a:path w="5459095" h="7315200">
                <a:moveTo>
                  <a:pt x="5458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5458599" y="0"/>
                </a:lnTo>
                <a:lnTo>
                  <a:pt x="5458599" y="7315199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4343400" cy="7315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bject 2"/>
          <p:cNvSpPr/>
          <p:nvPr/>
        </p:nvSpPr>
        <p:spPr>
          <a:xfrm>
            <a:off x="4343400" y="6995160"/>
            <a:ext cx="5410200" cy="320040"/>
          </a:xfrm>
          <a:custGeom>
            <a:avLst/>
            <a:gdLst/>
            <a:ahLst/>
            <a:cxnLst/>
            <a:rect l="l" t="t" r="r" b="b"/>
            <a:pathLst>
              <a:path w="9753600" h="320040">
                <a:moveTo>
                  <a:pt x="9753600" y="319785"/>
                </a:moveTo>
                <a:lnTo>
                  <a:pt x="0" y="319785"/>
                </a:lnTo>
                <a:lnTo>
                  <a:pt x="0" y="0"/>
                </a:lnTo>
                <a:lnTo>
                  <a:pt x="9753600" y="0"/>
                </a:lnTo>
                <a:lnTo>
                  <a:pt x="9753600" y="319785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731895">
              <a:lnSpc>
                <a:spcPct val="100000"/>
              </a:lnSpc>
              <a:spcBef>
                <a:spcPts val="120"/>
              </a:spcBef>
            </a:pPr>
            <a:r>
              <a:rPr lang="uk-UA" spc="75" dirty="0" smtClean="0">
                <a:solidFill>
                  <a:schemeClr val="tx1"/>
                </a:solidFill>
              </a:rPr>
              <a:t>Харчування</a:t>
            </a:r>
            <a:endParaRPr spc="3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0600" y="1353654"/>
            <a:ext cx="4419600" cy="617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закладі</a:t>
            </a:r>
            <a:r>
              <a:rPr lang="ru-RU" sz="1400" dirty="0" smtClean="0"/>
              <a:t> </a:t>
            </a:r>
            <a:r>
              <a:rPr lang="ru-RU" sz="1400" dirty="0" err="1" smtClean="0"/>
              <a:t>харчуються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їжею</a:t>
            </a:r>
            <a:r>
              <a:rPr lang="ru-RU" sz="1400" dirty="0" smtClean="0"/>
              <a:t> ВИКЛЮЧНО </a:t>
            </a:r>
            <a:r>
              <a:rPr lang="ru-RU" sz="1400" dirty="0" err="1" smtClean="0"/>
              <a:t>приготовленою</a:t>
            </a:r>
            <a:r>
              <a:rPr lang="ru-RU" sz="1400" dirty="0" smtClean="0"/>
              <a:t> в </a:t>
            </a:r>
            <a:r>
              <a:rPr lang="ru-RU" sz="1400" dirty="0" err="1" smtClean="0"/>
              <a:t>їдальні</a:t>
            </a:r>
            <a:r>
              <a:rPr lang="ru-RU" sz="1400" dirty="0" smtClean="0"/>
              <a:t>. </a:t>
            </a:r>
            <a:r>
              <a:rPr lang="ru-RU" sz="1400" dirty="0" err="1" smtClean="0"/>
              <a:t>Принесення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солодощів</a:t>
            </a:r>
            <a:r>
              <a:rPr lang="ru-RU" sz="1400" dirty="0" smtClean="0"/>
              <a:t> на свята </a:t>
            </a:r>
            <a:r>
              <a:rPr lang="ru-RU" sz="1400" dirty="0" err="1" smtClean="0"/>
              <a:t>дозволяється</a:t>
            </a:r>
            <a:r>
              <a:rPr lang="ru-RU" sz="1400" dirty="0" smtClean="0"/>
              <a:t> ЛИШЕ при </a:t>
            </a:r>
            <a:r>
              <a:rPr lang="ru-RU" sz="1400" dirty="0" err="1" smtClean="0"/>
              <a:t>наявності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сертифікатів</a:t>
            </a:r>
            <a:r>
              <a:rPr lang="ru-RU" sz="1400" dirty="0" smtClean="0"/>
              <a:t>.</a:t>
            </a:r>
          </a:p>
          <a:p>
            <a:pPr lvl="0"/>
            <a:endParaRPr lang="uk-UA" sz="1400" dirty="0" smtClean="0"/>
          </a:p>
          <a:p>
            <a:r>
              <a:rPr lang="ru-RU" sz="1400" dirty="0" err="1" smtClean="0"/>
              <a:t>Раціон</a:t>
            </a:r>
            <a:r>
              <a:rPr lang="ru-RU" sz="1400" dirty="0" smtClean="0"/>
              <a:t> наших </a:t>
            </a:r>
            <a:r>
              <a:rPr lang="ru-RU" sz="1400" dirty="0" err="1" smtClean="0"/>
              <a:t>вихованців</a:t>
            </a:r>
            <a:r>
              <a:rPr lang="ru-RU" sz="1400" dirty="0" smtClean="0"/>
              <a:t> – </a:t>
            </a:r>
            <a:r>
              <a:rPr lang="ru-RU" sz="1400" dirty="0" err="1" smtClean="0"/>
              <a:t>це</a:t>
            </a:r>
            <a:r>
              <a:rPr lang="ru-RU" sz="1400" dirty="0" smtClean="0"/>
              <a:t>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чиста вода,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пройшла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фільтрацію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натуральні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сезонні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овочі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фрукти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дієтичне</a:t>
            </a:r>
            <a:r>
              <a:rPr lang="ru-RU" sz="1400" dirty="0" smtClean="0"/>
              <a:t> </a:t>
            </a:r>
            <a:r>
              <a:rPr lang="ru-RU" sz="1400" dirty="0" err="1" smtClean="0"/>
              <a:t>фермерське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м’ясо</a:t>
            </a:r>
            <a:r>
              <a:rPr lang="ru-RU" sz="1400" dirty="0" smtClean="0"/>
              <a:t> (курятина, </a:t>
            </a:r>
            <a:r>
              <a:rPr lang="ru-RU" sz="1400" dirty="0" err="1" smtClean="0"/>
              <a:t>кролятина</a:t>
            </a:r>
            <a:r>
              <a:rPr lang="ru-RU" sz="1400" dirty="0" smtClean="0"/>
              <a:t>, </a:t>
            </a:r>
            <a:r>
              <a:rPr lang="ru-RU" sz="1400" dirty="0" err="1" smtClean="0"/>
              <a:t>індичатина</a:t>
            </a:r>
            <a:r>
              <a:rPr lang="ru-RU" sz="1400" dirty="0" smtClean="0"/>
              <a:t>);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якісні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молочні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продукти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органічні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крупи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макарони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твердих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сортів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пшениці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оливкова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олія</a:t>
            </a:r>
            <a:r>
              <a:rPr lang="ru-RU" sz="1400" dirty="0" smtClean="0"/>
              <a:t> </a:t>
            </a:r>
            <a:r>
              <a:rPr lang="ru-RU" sz="1400" dirty="0" err="1" smtClean="0"/>
              <a:t>екстра-класу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ніжна</a:t>
            </a:r>
            <a:r>
              <a:rPr lang="ru-RU" sz="1400" dirty="0" smtClean="0"/>
              <a:t>, смачна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свіжа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випічка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цільнозернового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борошна</a:t>
            </a:r>
            <a:r>
              <a:rPr lang="ru-RU" sz="1400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endParaRPr lang="uk-UA" sz="1400" dirty="0" smtClean="0"/>
          </a:p>
          <a:p>
            <a:r>
              <a:rPr lang="ru-RU" sz="1400" dirty="0" err="1" smtClean="0"/>
              <a:t>Варіанти</a:t>
            </a:r>
            <a:r>
              <a:rPr lang="ru-RU" sz="1400" dirty="0" smtClean="0"/>
              <a:t> </a:t>
            </a:r>
            <a:r>
              <a:rPr lang="ru-RU" sz="1400" dirty="0" err="1" smtClean="0"/>
              <a:t>раціонів</a:t>
            </a:r>
            <a:r>
              <a:rPr lang="ru-RU" sz="1400" dirty="0" smtClean="0"/>
              <a:t> у </a:t>
            </a:r>
            <a:r>
              <a:rPr lang="ru-RU" sz="1400" dirty="0" err="1" smtClean="0"/>
              <a:t>нашому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садку-школі</a:t>
            </a:r>
            <a:r>
              <a:rPr lang="ru-RU" sz="1400" dirty="0" smtClean="0"/>
              <a:t>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дієта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рекомендацій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лікаря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безглютенова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дієта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безлактозна</a:t>
            </a:r>
            <a:r>
              <a:rPr lang="ru-RU" sz="1400" dirty="0" smtClean="0"/>
              <a:t> </a:t>
            </a:r>
            <a:r>
              <a:rPr lang="ru-RU" sz="1400" dirty="0" err="1" smtClean="0"/>
              <a:t>дієта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вегетаріанська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дієта</a:t>
            </a:r>
            <a:r>
              <a:rPr lang="ru-RU" sz="1400" dirty="0" smtClean="0"/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дієта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урахуванням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алергії</a:t>
            </a:r>
            <a:r>
              <a:rPr lang="ru-RU" sz="1400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uk-UA" sz="1400" dirty="0" smtClean="0"/>
          </a:p>
          <a:p>
            <a:pPr lvl="0"/>
            <a:endParaRPr lang="ru-RU" sz="140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</p:txBody>
      </p:sp>
      <p:pic>
        <p:nvPicPr>
          <p:cNvPr id="15" name="Рисунок 1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7446" y="5943600"/>
            <a:ext cx="1246154" cy="1080000"/>
          </a:xfrm>
          <a:prstGeom prst="rect">
            <a:avLst/>
          </a:prstGeom>
        </p:spPr>
      </p:pic>
      <p:pic>
        <p:nvPicPr>
          <p:cNvPr id="22" name="Рисунок 21" descr="IMG_1935.png"/>
          <p:cNvPicPr>
            <a:picLocks noChangeAspect="1"/>
          </p:cNvPicPr>
          <p:nvPr/>
        </p:nvPicPr>
        <p:blipFill>
          <a:blip r:embed="rId3" cstate="print"/>
          <a:srcRect l="9629" t="10417" b="4167"/>
          <a:stretch>
            <a:fillRect/>
          </a:stretch>
        </p:blipFill>
        <p:spPr>
          <a:xfrm>
            <a:off x="0" y="0"/>
            <a:ext cx="2971800" cy="370945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 descr="IMG_19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667000"/>
            <a:ext cx="2438400" cy="23241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IMG_1918.png"/>
          <p:cNvPicPr>
            <a:picLocks noChangeAspect="1"/>
          </p:cNvPicPr>
          <p:nvPr/>
        </p:nvPicPr>
        <p:blipFill>
          <a:blip r:embed="rId5" cstate="print"/>
          <a:srcRect l="7070" t="4961" r="29388" b="5742"/>
          <a:stretch>
            <a:fillRect/>
          </a:stretch>
        </p:blipFill>
        <p:spPr>
          <a:xfrm>
            <a:off x="2438400" y="609600"/>
            <a:ext cx="1905000" cy="25717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IMG_1799.png"/>
          <p:cNvPicPr>
            <a:picLocks noChangeAspect="1"/>
          </p:cNvPicPr>
          <p:nvPr/>
        </p:nvPicPr>
        <p:blipFill>
          <a:blip r:embed="rId6" cstate="print"/>
          <a:srcRect l="4787" t="4167" b="5208"/>
          <a:stretch>
            <a:fillRect/>
          </a:stretch>
        </p:blipFill>
        <p:spPr>
          <a:xfrm>
            <a:off x="0" y="3163804"/>
            <a:ext cx="2514600" cy="316079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IMG_18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4419600"/>
            <a:ext cx="2266950" cy="3022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4038600" y="1752600"/>
            <a:ext cx="53340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емоційним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спостерігають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штатний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психолог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впоратися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тривожністю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страхом,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емоціями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порадити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педагоги.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32917"/>
            <a:ext cx="9753600" cy="282575"/>
          </a:xfrm>
          <a:custGeom>
            <a:avLst/>
            <a:gdLst/>
            <a:ahLst/>
            <a:cxnLst/>
            <a:rect l="l" t="t" r="r" b="b"/>
            <a:pathLst>
              <a:path w="9753600" h="282575">
                <a:moveTo>
                  <a:pt x="9753600" y="282282"/>
                </a:moveTo>
                <a:lnTo>
                  <a:pt x="0" y="282282"/>
                </a:lnTo>
                <a:lnTo>
                  <a:pt x="0" y="0"/>
                </a:lnTo>
                <a:lnTo>
                  <a:pt x="9753600" y="0"/>
                </a:lnTo>
                <a:lnTo>
                  <a:pt x="9753600" y="28228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374637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uk-UA" spc="50" dirty="0" smtClean="0">
                <a:solidFill>
                  <a:schemeClr val="tx1"/>
                </a:solidFill>
              </a:rPr>
              <a:t>Психологічний супровід</a:t>
            </a:r>
            <a:endParaRPr spc="5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1167214" cy="1080000"/>
          </a:xfrm>
          <a:prstGeom prst="rect">
            <a:avLst/>
          </a:prstGeom>
        </p:spPr>
      </p:pic>
      <p:pic>
        <p:nvPicPr>
          <p:cNvPr id="20" name="Рисунок 19" descr="sereznyi-razgovor-s-rebenkom-2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3552688" cy="22489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4191000"/>
            <a:ext cx="5257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батьками: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повідомляє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впоратися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800" y="1600200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Охорона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 садок-школа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наглядом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охоронної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огороджена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підключена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пульта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охоронної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протипожежної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сигналізації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евакуації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видному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освітлені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відеоспостереження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тренувальна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евакуація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персоналу.</a:t>
            </a:r>
          </a:p>
          <a:p>
            <a:pPr lvl="0"/>
            <a:endParaRPr lang="ru-RU" sz="1400" dirty="0" smtClean="0"/>
          </a:p>
        </p:txBody>
      </p:sp>
      <p:sp>
        <p:nvSpPr>
          <p:cNvPr id="9" name="object 2"/>
          <p:cNvSpPr/>
          <p:nvPr/>
        </p:nvSpPr>
        <p:spPr>
          <a:xfrm>
            <a:off x="0" y="6995414"/>
            <a:ext cx="9753600" cy="320040"/>
          </a:xfrm>
          <a:custGeom>
            <a:avLst/>
            <a:gdLst/>
            <a:ahLst/>
            <a:cxnLst/>
            <a:rect l="l" t="t" r="r" b="b"/>
            <a:pathLst>
              <a:path w="9753600" h="320040">
                <a:moveTo>
                  <a:pt x="9753600" y="319785"/>
                </a:moveTo>
                <a:lnTo>
                  <a:pt x="0" y="319785"/>
                </a:lnTo>
                <a:lnTo>
                  <a:pt x="0" y="0"/>
                </a:lnTo>
                <a:lnTo>
                  <a:pt x="9753600" y="0"/>
                </a:lnTo>
                <a:lnTo>
                  <a:pt x="9753600" y="319785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60310"/>
            <a:ext cx="1066800" cy="9870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65" dirty="0" smtClean="0">
                <a:solidFill>
                  <a:schemeClr val="tx1"/>
                </a:solidFill>
                <a:latin typeface="Trebuchet MS"/>
                <a:ea typeface="+mj-ea"/>
                <a:cs typeface="Trebuchet MS"/>
              </a:rPr>
              <a:t>Безпека </a:t>
            </a:r>
            <a:endParaRPr lang="ru-RU" sz="3600" b="1" spc="65" dirty="0">
              <a:solidFill>
                <a:schemeClr val="tx1"/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14" name="Рисунок 13" descr="video_kindergarten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600200"/>
            <a:ext cx="1962150" cy="1758430"/>
          </a:xfrm>
          <a:prstGeom prst="rect">
            <a:avLst/>
          </a:prstGeom>
        </p:spPr>
      </p:pic>
      <p:pic>
        <p:nvPicPr>
          <p:cNvPr id="2050" name="Picture 2" descr="https://cdn.shortpixel.ai/client/to_webp,q_glossy,ret_img,w_700/https:/colegiam.top/wp-content/uploads/2019/07/18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05200"/>
            <a:ext cx="2743200" cy="18222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76600" y="3581400"/>
            <a:ext cx="6248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Медичний супровід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працівниика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входить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 приходу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коректно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забрати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проявилися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переміщує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затишну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кімнату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доглядає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нею до приходу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викликається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педіатр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кожного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нас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протокол, 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прописаний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чіткий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вся команда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скоординовано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благо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інформуючи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вся команда проходить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обов’язковий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медогляд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6386" y="5867400"/>
            <a:ext cx="1167214" cy="108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71" y="481398"/>
            <a:ext cx="930211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uk-UA" spc="65" dirty="0" smtClean="0">
                <a:solidFill>
                  <a:schemeClr val="tx1"/>
                </a:solidFill>
              </a:rPr>
              <a:t>Наші цінності:</a:t>
            </a:r>
          </a:p>
        </p:txBody>
      </p:sp>
      <p:sp>
        <p:nvSpPr>
          <p:cNvPr id="12" name="object 2"/>
          <p:cNvSpPr/>
          <p:nvPr/>
        </p:nvSpPr>
        <p:spPr>
          <a:xfrm>
            <a:off x="0" y="6995414"/>
            <a:ext cx="9753600" cy="320040"/>
          </a:xfrm>
          <a:custGeom>
            <a:avLst/>
            <a:gdLst/>
            <a:ahLst/>
            <a:cxnLst/>
            <a:rect l="l" t="t" r="r" b="b"/>
            <a:pathLst>
              <a:path w="9753600" h="320040">
                <a:moveTo>
                  <a:pt x="9753600" y="319785"/>
                </a:moveTo>
                <a:lnTo>
                  <a:pt x="0" y="319785"/>
                </a:lnTo>
                <a:lnTo>
                  <a:pt x="0" y="0"/>
                </a:lnTo>
                <a:lnTo>
                  <a:pt x="9753600" y="0"/>
                </a:lnTo>
                <a:lnTo>
                  <a:pt x="9753600" y="319785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3581400"/>
            <a:ext cx="426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dirty="0" err="1" smtClean="0"/>
              <a:t>привітністю</a:t>
            </a:r>
            <a:r>
              <a:rPr lang="ru-RU" sz="1100" dirty="0" smtClean="0"/>
              <a:t> – </a:t>
            </a:r>
            <a:r>
              <a:rPr lang="ru-RU" sz="1100" dirty="0" err="1" smtClean="0"/>
              <a:t>допомагаючи</a:t>
            </a:r>
            <a:r>
              <a:rPr lang="ru-RU" sz="1100" dirty="0" smtClean="0"/>
              <a:t> </a:t>
            </a:r>
            <a:r>
              <a:rPr lang="ru-RU" sz="1100" dirty="0" err="1" smtClean="0"/>
              <a:t>іншим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600200"/>
            <a:ext cx="40386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400" b="1" dirty="0" err="1" smtClean="0">
                <a:solidFill>
                  <a:schemeClr val="bg1"/>
                </a:solidFill>
              </a:rPr>
              <a:t>Повага</a:t>
            </a:r>
            <a:r>
              <a:rPr lang="ru-RU" sz="1400" b="1" dirty="0" smtClean="0">
                <a:solidFill>
                  <a:schemeClr val="bg1"/>
                </a:solidFill>
              </a:rPr>
              <a:t>: </a:t>
            </a: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Визнання</a:t>
            </a:r>
            <a:r>
              <a:rPr lang="ru-RU" sz="1100" dirty="0" smtClean="0">
                <a:solidFill>
                  <a:schemeClr val="bg1"/>
                </a:solidFill>
              </a:rPr>
              <a:t> того, </a:t>
            </a:r>
            <a:r>
              <a:rPr lang="ru-RU" sz="1100" dirty="0" err="1" smtClean="0">
                <a:solidFill>
                  <a:schemeClr val="bg1"/>
                </a:solidFill>
              </a:rPr>
              <a:t>що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кожен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важливий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особливий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Врахування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почуттів</a:t>
            </a:r>
            <a:r>
              <a:rPr lang="ru-RU" sz="1100" dirty="0" smtClean="0">
                <a:solidFill>
                  <a:schemeClr val="bg1"/>
                </a:solidFill>
              </a:rPr>
              <a:t>, прав та </a:t>
            </a:r>
            <a:r>
              <a:rPr lang="ru-RU" sz="1100" dirty="0" err="1" smtClean="0">
                <a:solidFill>
                  <a:schemeClr val="bg1"/>
                </a:solidFill>
              </a:rPr>
              <a:t>побажань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Відчуття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захоплення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добрими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якостями</a:t>
            </a:r>
            <a:r>
              <a:rPr lang="ru-RU" sz="1100" dirty="0" smtClean="0">
                <a:solidFill>
                  <a:schemeClr val="bg1"/>
                </a:solidFill>
              </a:rPr>
              <a:t>, </a:t>
            </a:r>
            <a:r>
              <a:rPr lang="ru-RU" sz="1100" dirty="0" err="1" smtClean="0">
                <a:solidFill>
                  <a:schemeClr val="bg1"/>
                </a:solidFill>
              </a:rPr>
              <a:t>вчинками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досягненнями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оточуючих</a:t>
            </a:r>
            <a:r>
              <a:rPr lang="ru-RU" sz="1100" dirty="0" smtClean="0">
                <a:solidFill>
                  <a:schemeClr val="bg1"/>
                </a:solidFill>
              </a:rPr>
              <a:t> нас людей.</a:t>
            </a:r>
          </a:p>
          <a:p>
            <a:pPr fontAlgn="base"/>
            <a:endParaRPr lang="ru-RU" sz="11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1100" b="1" dirty="0" smtClean="0">
                <a:solidFill>
                  <a:schemeClr val="bg1"/>
                </a:solidFill>
              </a:rPr>
              <a:t>Ми </a:t>
            </a:r>
            <a:r>
              <a:rPr lang="ru-RU" sz="1100" b="1" dirty="0" err="1" smtClean="0">
                <a:solidFill>
                  <a:schemeClr val="bg1"/>
                </a:solidFill>
              </a:rPr>
              <a:t>виявляємо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</a:rPr>
              <a:t>повагу</a:t>
            </a:r>
            <a:r>
              <a:rPr lang="ru-RU" sz="1100" b="1" dirty="0" smtClean="0">
                <a:solidFill>
                  <a:schemeClr val="bg1"/>
                </a:solidFill>
              </a:rPr>
              <a:t>:</a:t>
            </a:r>
            <a:endParaRPr lang="ru-RU" sz="11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слухаючи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надаючи</a:t>
            </a:r>
            <a:r>
              <a:rPr lang="ru-RU" sz="1100" dirty="0" smtClean="0">
                <a:solidFill>
                  <a:schemeClr val="bg1"/>
                </a:solidFill>
              </a:rPr>
              <a:t> вагу </a:t>
            </a:r>
            <a:r>
              <a:rPr lang="ru-RU" sz="1100" dirty="0" err="1" smtClean="0">
                <a:solidFill>
                  <a:schemeClr val="bg1"/>
                </a:solidFill>
              </a:rPr>
              <a:t>ідеям</a:t>
            </a:r>
            <a:r>
              <a:rPr lang="ru-RU" sz="1100" dirty="0" smtClean="0">
                <a:solidFill>
                  <a:schemeClr val="bg1"/>
                </a:solidFill>
              </a:rPr>
              <a:t> та </a:t>
            </a:r>
            <a:r>
              <a:rPr lang="ru-RU" sz="1100" dirty="0" err="1" smtClean="0">
                <a:solidFill>
                  <a:schemeClr val="bg1"/>
                </a:solidFill>
              </a:rPr>
              <a:t>порадам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 людей;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доглядаємо</a:t>
            </a:r>
            <a:r>
              <a:rPr lang="ru-RU" sz="1100" dirty="0" smtClean="0">
                <a:solidFill>
                  <a:schemeClr val="bg1"/>
                </a:solidFill>
              </a:rPr>
              <a:t> за </a:t>
            </a:r>
            <a:r>
              <a:rPr lang="ru-RU" sz="1100" dirty="0" err="1" smtClean="0">
                <a:solidFill>
                  <a:schemeClr val="bg1"/>
                </a:solidFill>
              </a:rPr>
              <a:t>майном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довкіллям</a:t>
            </a:r>
            <a:r>
              <a:rPr lang="ru-RU" sz="1100" dirty="0" smtClean="0">
                <a:solidFill>
                  <a:schemeClr val="bg1"/>
                </a:solidFill>
              </a:rPr>
              <a:t>, </a:t>
            </a:r>
            <a:r>
              <a:rPr lang="ru-RU" sz="1100" dirty="0" err="1" smtClean="0">
                <a:solidFill>
                  <a:schemeClr val="bg1"/>
                </a:solidFill>
              </a:rPr>
              <a:t>вдома</a:t>
            </a:r>
            <a:r>
              <a:rPr lang="ru-RU" sz="1100" dirty="0" smtClean="0">
                <a:solidFill>
                  <a:schemeClr val="bg1"/>
                </a:solidFill>
              </a:rPr>
              <a:t> та в </a:t>
            </a:r>
            <a:r>
              <a:rPr lang="ru-RU" sz="1100" dirty="0" err="1" smtClean="0">
                <a:solidFill>
                  <a:schemeClr val="bg1"/>
                </a:solidFill>
              </a:rPr>
              <a:t>школі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думаємо</a:t>
            </a:r>
            <a:r>
              <a:rPr lang="ru-RU" sz="1100" dirty="0" smtClean="0">
                <a:solidFill>
                  <a:schemeClr val="bg1"/>
                </a:solidFill>
              </a:rPr>
              <a:t> перед </a:t>
            </a:r>
            <a:r>
              <a:rPr lang="ru-RU" sz="1100" dirty="0" err="1" smtClean="0">
                <a:solidFill>
                  <a:schemeClr val="bg1"/>
                </a:solidFill>
              </a:rPr>
              <a:t>тим</a:t>
            </a:r>
            <a:r>
              <a:rPr lang="ru-RU" sz="1100" dirty="0" smtClean="0">
                <a:solidFill>
                  <a:schemeClr val="bg1"/>
                </a:solidFill>
              </a:rPr>
              <a:t>, як говоримо;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відносимось</a:t>
            </a:r>
            <a:r>
              <a:rPr lang="ru-RU" sz="1100" dirty="0" smtClean="0">
                <a:solidFill>
                  <a:schemeClr val="bg1"/>
                </a:solidFill>
              </a:rPr>
              <a:t> до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, так як ми </a:t>
            </a:r>
            <a:r>
              <a:rPr lang="ru-RU" sz="1100" dirty="0" err="1" smtClean="0">
                <a:solidFill>
                  <a:schemeClr val="bg1"/>
                </a:solidFill>
              </a:rPr>
              <a:t>хочемо</a:t>
            </a:r>
            <a:r>
              <a:rPr lang="ru-RU" sz="1100" dirty="0" smtClean="0">
                <a:solidFill>
                  <a:schemeClr val="bg1"/>
                </a:solidFill>
              </a:rPr>
              <a:t>, </a:t>
            </a:r>
            <a:r>
              <a:rPr lang="ru-RU" sz="1100" dirty="0" err="1" smtClean="0">
                <a:solidFill>
                  <a:schemeClr val="bg1"/>
                </a:solidFill>
              </a:rPr>
              <a:t>щоб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відносились</a:t>
            </a:r>
            <a:r>
              <a:rPr lang="ru-RU" sz="1100" dirty="0" smtClean="0">
                <a:solidFill>
                  <a:schemeClr val="bg1"/>
                </a:solidFill>
              </a:rPr>
              <a:t> до нас;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ввічливістю</a:t>
            </a:r>
            <a:r>
              <a:rPr lang="ru-RU" sz="1100" dirty="0" smtClean="0">
                <a:solidFill>
                  <a:schemeClr val="bg1"/>
                </a:solidFill>
              </a:rPr>
              <a:t> – </a:t>
            </a:r>
            <a:r>
              <a:rPr lang="ru-RU" sz="1100" dirty="0" err="1" smtClean="0">
                <a:solidFill>
                  <a:schemeClr val="bg1"/>
                </a:solidFill>
              </a:rPr>
              <a:t>кажучи</a:t>
            </a:r>
            <a:r>
              <a:rPr lang="ru-RU" sz="1100" dirty="0" smtClean="0">
                <a:solidFill>
                  <a:schemeClr val="bg1"/>
                </a:solidFill>
              </a:rPr>
              <a:t> «будь ласка» </a:t>
            </a:r>
            <a:r>
              <a:rPr lang="ru-RU" sz="1100" dirty="0" err="1" smtClean="0">
                <a:solidFill>
                  <a:schemeClr val="bg1"/>
                </a:solidFill>
              </a:rPr>
              <a:t>і</a:t>
            </a:r>
            <a:r>
              <a:rPr lang="ru-RU" sz="1100" dirty="0" smtClean="0">
                <a:solidFill>
                  <a:schemeClr val="bg1"/>
                </a:solidFill>
              </a:rPr>
              <a:t> «</a:t>
            </a:r>
            <a:r>
              <a:rPr lang="ru-RU" sz="1100" dirty="0" err="1" smtClean="0">
                <a:solidFill>
                  <a:schemeClr val="bg1"/>
                </a:solidFill>
              </a:rPr>
              <a:t>дякую</a:t>
            </a:r>
            <a:r>
              <a:rPr lang="ru-RU" sz="1100" dirty="0" smtClean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4267200"/>
            <a:ext cx="40386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uk-UA" sz="1400" b="1" dirty="0" smtClean="0">
                <a:solidFill>
                  <a:schemeClr val="bg1"/>
                </a:solidFill>
              </a:rPr>
              <a:t>Дружність: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Позитивні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стосунки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між</a:t>
            </a:r>
            <a:r>
              <a:rPr lang="ru-RU" sz="1100" dirty="0" smtClean="0">
                <a:solidFill>
                  <a:schemeClr val="bg1"/>
                </a:solidFill>
              </a:rPr>
              <a:t> людьми, </a:t>
            </a:r>
            <a:r>
              <a:rPr lang="ru-RU" sz="1100" dirty="0" err="1" smtClean="0">
                <a:solidFill>
                  <a:schemeClr val="bg1"/>
                </a:solidFill>
              </a:rPr>
              <a:t>які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піклуються</a:t>
            </a:r>
            <a:r>
              <a:rPr lang="ru-RU" sz="1100" dirty="0" smtClean="0">
                <a:solidFill>
                  <a:schemeClr val="bg1"/>
                </a:solidFill>
              </a:rPr>
              <a:t> один про одного;</a:t>
            </a: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Відчуття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щастя</a:t>
            </a:r>
            <a:r>
              <a:rPr lang="ru-RU" sz="1100" dirty="0" smtClean="0">
                <a:solidFill>
                  <a:schemeClr val="bg1"/>
                </a:solidFill>
              </a:rPr>
              <a:t> в </a:t>
            </a:r>
            <a:r>
              <a:rPr lang="ru-RU" sz="1100" dirty="0" err="1" smtClean="0">
                <a:solidFill>
                  <a:schemeClr val="bg1"/>
                </a:solidFill>
              </a:rPr>
              <a:t>результаті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проведення</a:t>
            </a:r>
            <a:r>
              <a:rPr lang="ru-RU" sz="1100" dirty="0" smtClean="0">
                <a:solidFill>
                  <a:schemeClr val="bg1"/>
                </a:solidFill>
              </a:rPr>
              <a:t> часу в </a:t>
            </a:r>
            <a:r>
              <a:rPr lang="ru-RU" sz="1100" dirty="0" err="1" smtClean="0">
                <a:solidFill>
                  <a:schemeClr val="bg1"/>
                </a:solidFill>
              </a:rPr>
              <a:t>компанії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1100" b="1" dirty="0" smtClean="0">
                <a:solidFill>
                  <a:schemeClr val="bg1"/>
                </a:solidFill>
              </a:rPr>
              <a:t>Ми </a:t>
            </a:r>
            <a:r>
              <a:rPr lang="ru-RU" sz="1100" b="1" dirty="0" err="1" smtClean="0">
                <a:solidFill>
                  <a:schemeClr val="bg1"/>
                </a:solidFill>
              </a:rPr>
              <a:t>виявляємо</a:t>
            </a:r>
            <a:r>
              <a:rPr lang="ru-RU" sz="1100" b="1" dirty="0" smtClean="0">
                <a:solidFill>
                  <a:schemeClr val="bg1"/>
                </a:solidFill>
              </a:rPr>
              <a:t> дружбу за </a:t>
            </a:r>
            <a:r>
              <a:rPr lang="ru-RU" sz="1100" b="1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1100" b="1" dirty="0" smtClean="0">
                <a:solidFill>
                  <a:schemeClr val="bg1"/>
                </a:solidFill>
              </a:rPr>
              <a:t>:</a:t>
            </a:r>
            <a:endParaRPr lang="ru-RU" sz="11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грою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з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іншими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іншим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наданням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корисних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порад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доброти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вдумливості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говорячи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добрі</a:t>
            </a:r>
            <a:r>
              <a:rPr lang="ru-RU" sz="1100" dirty="0" smtClean="0">
                <a:solidFill>
                  <a:schemeClr val="bg1"/>
                </a:solidFill>
              </a:rPr>
              <a:t> слова;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думаючи</a:t>
            </a:r>
            <a:r>
              <a:rPr lang="ru-RU" sz="1100" dirty="0" smtClean="0">
                <a:solidFill>
                  <a:schemeClr val="bg1"/>
                </a:solidFill>
              </a:rPr>
              <a:t> про те, як </a:t>
            </a:r>
            <a:r>
              <a:rPr lang="ru-RU" sz="1100" dirty="0" err="1" smtClean="0">
                <a:solidFill>
                  <a:schemeClr val="bg1"/>
                </a:solidFill>
              </a:rPr>
              <a:t>наші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дії</a:t>
            </a:r>
            <a:r>
              <a:rPr lang="ru-RU" sz="1100" dirty="0" smtClean="0">
                <a:solidFill>
                  <a:schemeClr val="bg1"/>
                </a:solidFill>
              </a:rPr>
              <a:t> та слова </a:t>
            </a:r>
            <a:r>
              <a:rPr lang="ru-RU" sz="1100" dirty="0" err="1" smtClean="0">
                <a:solidFill>
                  <a:schemeClr val="bg1"/>
                </a:solidFill>
              </a:rPr>
              <a:t>можуть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впливати</a:t>
            </a:r>
            <a:r>
              <a:rPr lang="ru-RU" sz="1100" dirty="0" smtClean="0">
                <a:solidFill>
                  <a:schemeClr val="bg1"/>
                </a:solidFill>
              </a:rPr>
              <a:t> на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виявляючи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підтримки</a:t>
            </a:r>
            <a:r>
              <a:rPr lang="ru-RU" sz="1100" dirty="0" smtClean="0">
                <a:solidFill>
                  <a:schemeClr val="bg1"/>
                </a:solidFill>
              </a:rPr>
              <a:t> тому, </a:t>
            </a:r>
            <a:r>
              <a:rPr lang="ru-RU" sz="1100" dirty="0" err="1" smtClean="0">
                <a:solidFill>
                  <a:schemeClr val="bg1"/>
                </a:solidFill>
              </a:rPr>
              <a:t>хто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відчуває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труднощі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виявляючи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прощення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600200"/>
            <a:ext cx="40386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uk-UA" sz="1400" b="1" dirty="0" smtClean="0">
                <a:solidFill>
                  <a:schemeClr val="bg1"/>
                </a:solidFill>
              </a:rPr>
              <a:t>Єдність: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Спільна</a:t>
            </a:r>
            <a:r>
              <a:rPr lang="ru-RU" sz="1100" dirty="0" smtClean="0">
                <a:solidFill>
                  <a:schemeClr val="bg1"/>
                </a:solidFill>
              </a:rPr>
              <a:t> робота, як </a:t>
            </a:r>
            <a:r>
              <a:rPr lang="ru-RU" sz="1100" dirty="0" err="1" smtClean="0">
                <a:solidFill>
                  <a:schemeClr val="bg1"/>
                </a:solidFill>
              </a:rPr>
              <a:t>частина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гармонійної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спільноти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Розуміння</a:t>
            </a:r>
            <a:r>
              <a:rPr lang="ru-RU" sz="1100" dirty="0" smtClean="0">
                <a:solidFill>
                  <a:schemeClr val="bg1"/>
                </a:solidFill>
              </a:rPr>
              <a:t> того, як </a:t>
            </a:r>
            <a:r>
              <a:rPr lang="ru-RU" sz="1100" dirty="0" err="1" smtClean="0">
                <a:solidFill>
                  <a:schemeClr val="bg1"/>
                </a:solidFill>
              </a:rPr>
              <a:t>внесок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особистого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досвіду</a:t>
            </a:r>
            <a:r>
              <a:rPr lang="ru-RU" sz="1100" dirty="0" smtClean="0">
                <a:solidFill>
                  <a:schemeClr val="bg1"/>
                </a:solidFill>
              </a:rPr>
              <a:t>, </a:t>
            </a:r>
            <a:r>
              <a:rPr lang="ru-RU" sz="1100" dirty="0" err="1" smtClean="0">
                <a:solidFill>
                  <a:schemeClr val="bg1"/>
                </a:solidFill>
              </a:rPr>
              <a:t>точок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зору</a:t>
            </a:r>
            <a:r>
              <a:rPr lang="ru-RU" sz="1100" dirty="0" smtClean="0">
                <a:solidFill>
                  <a:schemeClr val="bg1"/>
                </a:solidFill>
              </a:rPr>
              <a:t> та </a:t>
            </a:r>
            <a:r>
              <a:rPr lang="ru-RU" sz="1100" dirty="0" err="1" smtClean="0">
                <a:solidFill>
                  <a:schemeClr val="bg1"/>
                </a:solidFill>
              </a:rPr>
              <a:t>навичок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може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зробити</a:t>
            </a:r>
            <a:r>
              <a:rPr lang="ru-RU" sz="1100" dirty="0" smtClean="0">
                <a:solidFill>
                  <a:schemeClr val="bg1"/>
                </a:solidFill>
              </a:rPr>
              <a:t> нас </a:t>
            </a:r>
            <a:r>
              <a:rPr lang="ru-RU" sz="1100" dirty="0" err="1" smtClean="0">
                <a:solidFill>
                  <a:schemeClr val="bg1"/>
                </a:solidFill>
              </a:rPr>
              <a:t>сильнішими</a:t>
            </a:r>
            <a:r>
              <a:rPr lang="ru-RU" sz="1100" dirty="0" smtClean="0">
                <a:solidFill>
                  <a:schemeClr val="bg1"/>
                </a:solidFill>
              </a:rPr>
              <a:t> разом.</a:t>
            </a:r>
          </a:p>
          <a:p>
            <a:pPr fontAlgn="base"/>
            <a:r>
              <a:rPr lang="ru-RU" sz="1100" b="1" dirty="0" smtClean="0">
                <a:solidFill>
                  <a:schemeClr val="bg1"/>
                </a:solidFill>
              </a:rPr>
              <a:t>Ми </a:t>
            </a:r>
            <a:r>
              <a:rPr lang="ru-RU" sz="1100" b="1" dirty="0" err="1" smtClean="0">
                <a:solidFill>
                  <a:schemeClr val="bg1"/>
                </a:solidFill>
              </a:rPr>
              <a:t>демонструємо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</a:rPr>
              <a:t>єдність</a:t>
            </a:r>
            <a:r>
              <a:rPr lang="ru-RU" sz="1100" b="1" dirty="0" smtClean="0">
                <a:solidFill>
                  <a:schemeClr val="bg1"/>
                </a:solidFill>
              </a:rPr>
              <a:t> шляхом:</a:t>
            </a:r>
            <a:endParaRPr lang="ru-RU" sz="11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пізнаючи</a:t>
            </a:r>
            <a:r>
              <a:rPr lang="ru-RU" sz="1100" dirty="0" smtClean="0">
                <a:solidFill>
                  <a:schemeClr val="bg1"/>
                </a:solidFill>
              </a:rPr>
              <a:t> та </a:t>
            </a:r>
            <a:r>
              <a:rPr lang="ru-RU" sz="1100" dirty="0" err="1" smtClean="0">
                <a:solidFill>
                  <a:schemeClr val="bg1"/>
                </a:solidFill>
              </a:rPr>
              <a:t>цінуючи</a:t>
            </a:r>
            <a:r>
              <a:rPr lang="ru-RU" sz="1100" dirty="0" smtClean="0">
                <a:solidFill>
                  <a:schemeClr val="bg1"/>
                </a:solidFill>
              </a:rPr>
              <a:t> один одного;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допомогаючи</a:t>
            </a:r>
            <a:r>
              <a:rPr lang="ru-RU" sz="1100" dirty="0" smtClean="0">
                <a:solidFill>
                  <a:schemeClr val="bg1"/>
                </a:solidFill>
              </a:rPr>
              <a:t> один одному 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співпрацюючи</a:t>
            </a:r>
            <a:r>
              <a:rPr lang="ru-RU" sz="1100" dirty="0" smtClean="0">
                <a:solidFill>
                  <a:schemeClr val="bg1"/>
                </a:solidFill>
              </a:rPr>
              <a:t>, для </a:t>
            </a:r>
            <a:r>
              <a:rPr lang="ru-RU" sz="1100" dirty="0" err="1" smtClean="0">
                <a:solidFill>
                  <a:schemeClr val="bg1"/>
                </a:solidFill>
              </a:rPr>
              <a:t>досягнення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спільних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1100" dirty="0" smtClean="0">
                <a:solidFill>
                  <a:schemeClr val="bg1"/>
                </a:solidFill>
              </a:rPr>
              <a:t> та </a:t>
            </a:r>
            <a:r>
              <a:rPr lang="ru-RU" sz="1100" dirty="0" err="1" smtClean="0">
                <a:solidFill>
                  <a:schemeClr val="bg1"/>
                </a:solidFill>
              </a:rPr>
              <a:t>цілей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пишаючись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досягненнями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нашого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класу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усієї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школи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святкуючи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досягнення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інших</a:t>
            </a:r>
            <a:r>
              <a:rPr lang="ru-RU" sz="1100" dirty="0" smtClean="0">
                <a:solidFill>
                  <a:schemeClr val="bg1"/>
                </a:solidFill>
              </a:rPr>
              <a:t>, а </a:t>
            </a:r>
            <a:r>
              <a:rPr lang="ru-RU" sz="1100" dirty="0" err="1" smtClean="0">
                <a:solidFill>
                  <a:schemeClr val="bg1"/>
                </a:solidFill>
              </a:rPr>
              <a:t>також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особисті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267200"/>
            <a:ext cx="40386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uk-UA" sz="1400" b="1" dirty="0" smtClean="0">
                <a:solidFill>
                  <a:schemeClr val="bg1"/>
                </a:solidFill>
              </a:rPr>
              <a:t>Вдосконалення: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Прагнення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досягти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досконалості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sz="1100" dirty="0" err="1" smtClean="0">
                <a:solidFill>
                  <a:schemeClr val="bg1"/>
                </a:solidFill>
              </a:rPr>
              <a:t>Мотивація</a:t>
            </a:r>
            <a:r>
              <a:rPr lang="ru-RU" sz="1100" dirty="0" smtClean="0">
                <a:solidFill>
                  <a:schemeClr val="bg1"/>
                </a:solidFill>
              </a:rPr>
              <a:t> бути </a:t>
            </a:r>
            <a:r>
              <a:rPr lang="ru-RU" sz="1100" dirty="0" err="1" smtClean="0">
                <a:solidFill>
                  <a:schemeClr val="bg1"/>
                </a:solidFill>
              </a:rPr>
              <a:t>кращими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з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кожним</a:t>
            </a:r>
            <a:r>
              <a:rPr lang="ru-RU" sz="1100" dirty="0" smtClean="0">
                <a:solidFill>
                  <a:schemeClr val="bg1"/>
                </a:solidFill>
              </a:rPr>
              <a:t> днем.</a:t>
            </a:r>
          </a:p>
          <a:p>
            <a:pPr fontAlgn="base"/>
            <a:r>
              <a:rPr lang="ru-RU" sz="1100" b="1" dirty="0" smtClean="0">
                <a:solidFill>
                  <a:schemeClr val="bg1"/>
                </a:solidFill>
              </a:rPr>
              <a:t>Ми </a:t>
            </a:r>
            <a:r>
              <a:rPr lang="ru-RU" sz="1100" b="1" dirty="0" err="1" smtClean="0">
                <a:solidFill>
                  <a:schemeClr val="bg1"/>
                </a:solidFill>
              </a:rPr>
              <a:t>демонструємо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</a:rPr>
              <a:t>амбіції</a:t>
            </a:r>
            <a:r>
              <a:rPr lang="ru-RU" sz="1100" b="1" dirty="0" smtClean="0">
                <a:solidFill>
                  <a:schemeClr val="bg1"/>
                </a:solidFill>
              </a:rPr>
              <a:t> шляхом:</a:t>
            </a:r>
            <a:endParaRPr lang="ru-RU" sz="1100" dirty="0" smtClean="0">
              <a:solidFill>
                <a:schemeClr val="bg1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</a:rPr>
              <a:t>постанови </a:t>
            </a:r>
            <a:r>
              <a:rPr lang="ru-RU" sz="1100" dirty="0" err="1" smtClean="0">
                <a:solidFill>
                  <a:schemeClr val="bg1"/>
                </a:solidFill>
              </a:rPr>
              <a:t>високих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цілей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віри</a:t>
            </a:r>
            <a:r>
              <a:rPr lang="ru-RU" sz="1100" dirty="0" smtClean="0">
                <a:solidFill>
                  <a:schemeClr val="bg1"/>
                </a:solidFill>
              </a:rPr>
              <a:t> в себе </a:t>
            </a:r>
            <a:r>
              <a:rPr lang="ru-RU" sz="1100" dirty="0" err="1" smtClean="0">
                <a:solidFill>
                  <a:schemeClr val="bg1"/>
                </a:solidFill>
              </a:rPr>
              <a:t>і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маючи</a:t>
            </a:r>
            <a:r>
              <a:rPr lang="ru-RU" sz="1100" dirty="0" smtClean="0">
                <a:solidFill>
                  <a:schemeClr val="bg1"/>
                </a:solidFill>
              </a:rPr>
              <a:t> у </a:t>
            </a:r>
            <a:r>
              <a:rPr lang="ru-RU" sz="1100" dirty="0" err="1" smtClean="0">
                <a:solidFill>
                  <a:schemeClr val="bg1"/>
                </a:solidFill>
              </a:rPr>
              <a:t>всьому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бачення</a:t>
            </a:r>
            <a:r>
              <a:rPr lang="ru-RU" sz="1100" dirty="0" smtClean="0">
                <a:solidFill>
                  <a:schemeClr val="bg1"/>
                </a:solidFill>
              </a:rPr>
              <a:t> «Я </a:t>
            </a:r>
            <a:r>
              <a:rPr lang="ru-RU" sz="1100" dirty="0" err="1" smtClean="0">
                <a:solidFill>
                  <a:schemeClr val="bg1"/>
                </a:solidFill>
              </a:rPr>
              <a:t>зможу</a:t>
            </a:r>
            <a:r>
              <a:rPr lang="ru-RU" sz="1100" dirty="0" smtClean="0">
                <a:solidFill>
                  <a:schemeClr val="bg1"/>
                </a:solidFill>
              </a:rPr>
              <a:t>»;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</a:rPr>
              <a:t>виявляючи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наполегливість</a:t>
            </a:r>
            <a:r>
              <a:rPr lang="ru-RU" sz="1100" dirty="0" smtClean="0">
                <a:solidFill>
                  <a:schemeClr val="bg1"/>
                </a:solidFill>
              </a:rPr>
              <a:t> у </a:t>
            </a:r>
            <a:r>
              <a:rPr lang="ru-RU" sz="1100" dirty="0" err="1" smtClean="0">
                <a:solidFill>
                  <a:schemeClr val="bg1"/>
                </a:solidFill>
              </a:rPr>
              <a:t>роботі</a:t>
            </a:r>
            <a:r>
              <a:rPr lang="ru-RU" sz="1100" dirty="0" smtClean="0">
                <a:solidFill>
                  <a:schemeClr val="bg1"/>
                </a:solidFill>
              </a:rPr>
              <a:t> над нашими </a:t>
            </a:r>
            <a:r>
              <a:rPr lang="ru-RU" sz="1100" dirty="0" err="1" smtClean="0">
                <a:solidFill>
                  <a:schemeClr val="bg1"/>
                </a:solidFill>
              </a:rPr>
              <a:t>цілями</a:t>
            </a:r>
            <a:r>
              <a:rPr lang="ru-RU" sz="1100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</a:rPr>
              <a:t>не </a:t>
            </a:r>
            <a:r>
              <a:rPr lang="ru-RU" sz="1100" dirty="0" err="1" smtClean="0">
                <a:solidFill>
                  <a:schemeClr val="bg1"/>
                </a:solidFill>
              </a:rPr>
              <a:t>обмежуючи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свої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можливості</a:t>
            </a:r>
            <a:r>
              <a:rPr lang="ru-RU" sz="1100" dirty="0" smtClean="0">
                <a:solidFill>
                  <a:schemeClr val="bg1"/>
                </a:solidFill>
              </a:rPr>
              <a:t> кордонами.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457200" y="1752600"/>
            <a:ext cx="89916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Заборонено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закладу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смоктальні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цукерки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паличці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жувальні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гумки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лазерні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ліхтарики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указки,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ріжучі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колючі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іграшкову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пістолети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закладу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коштовні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заклад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Заборонено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мобільними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телефонами. 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телефон, вона,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приходячи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закладу,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залишає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відведеному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забирає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занять.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32917"/>
            <a:ext cx="9753600" cy="282575"/>
          </a:xfrm>
          <a:custGeom>
            <a:avLst/>
            <a:gdLst/>
            <a:ahLst/>
            <a:cxnLst/>
            <a:rect l="l" t="t" r="r" b="b"/>
            <a:pathLst>
              <a:path w="9753600" h="282575">
                <a:moveTo>
                  <a:pt x="9753600" y="282282"/>
                </a:moveTo>
                <a:lnTo>
                  <a:pt x="0" y="282282"/>
                </a:lnTo>
                <a:lnTo>
                  <a:pt x="0" y="0"/>
                </a:lnTo>
                <a:lnTo>
                  <a:pt x="9753600" y="0"/>
                </a:lnTo>
                <a:lnTo>
                  <a:pt x="9753600" y="28228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7536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374637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uk-UA" spc="50" dirty="0" smtClean="0">
                <a:solidFill>
                  <a:schemeClr val="tx1"/>
                </a:solidFill>
              </a:rPr>
              <a:t>Заборони та обмеження</a:t>
            </a:r>
            <a:endParaRPr spc="5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1167214" cy="1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1054</Words>
  <Application>Microsoft Office PowerPoint</Application>
  <PresentationFormat>Произвольный</PresentationFormat>
  <Paragraphs>133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 Зарахування до закладу</vt:lpstr>
      <vt:lpstr>Розклад роботи:</vt:lpstr>
      <vt:lpstr>Відвідування закладу</vt:lpstr>
      <vt:lpstr>Харчування</vt:lpstr>
      <vt:lpstr>Психологічний супровід</vt:lpstr>
      <vt:lpstr>Слайд 7</vt:lpstr>
      <vt:lpstr>Наші цінності:</vt:lpstr>
      <vt:lpstr>Заборони та обмеження</vt:lpstr>
      <vt:lpstr>Ліцензія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Navy Photo Modern Goal Setting Presentation</dc:title>
  <dc:creator>zuz.zuborova</dc:creator>
  <cp:keywords>DADC82Z5rL4,BAB2JwXG_4g</cp:keywords>
  <cp:lastModifiedBy>Пользователь Windows</cp:lastModifiedBy>
  <cp:revision>55</cp:revision>
  <dcterms:created xsi:type="dcterms:W3CDTF">2021-01-14T11:04:13Z</dcterms:created>
  <dcterms:modified xsi:type="dcterms:W3CDTF">2021-03-04T09:26:45Z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2019-09-06T00:00:00Z</vt:filetime>
  </property>
  <property fmtid="{D5CDD505-2E9C-101B-9397-08002B2CF9AE}" pid="3" name="Creator">
    <vt:lpwstr>Canva</vt:lpwstr>
  </property>
  <property fmtid="{D5CDD505-2E9C-101B-9397-08002B2CF9AE}" pid="4" name="LastSaved">
    <vt:filetime>2021-01-14T00:00:00Z</vt:filetime>
  </property>
</Properties>
</file>